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Lst>
  <p:notesMasterIdLst>
    <p:notesMasterId r:id="rId18"/>
  </p:notesMasterIdLst>
  <p:handoutMasterIdLst>
    <p:handoutMasterId r:id="rId19"/>
  </p:handoutMasterIdLst>
  <p:sldIdLst>
    <p:sldId id="374" r:id="rId2"/>
    <p:sldId id="450" r:id="rId3"/>
    <p:sldId id="454" r:id="rId4"/>
    <p:sldId id="455" r:id="rId5"/>
    <p:sldId id="459" r:id="rId6"/>
    <p:sldId id="435" r:id="rId7"/>
    <p:sldId id="439" r:id="rId8"/>
    <p:sldId id="445" r:id="rId9"/>
    <p:sldId id="458" r:id="rId10"/>
    <p:sldId id="406" r:id="rId11"/>
    <p:sldId id="437" r:id="rId12"/>
    <p:sldId id="427" r:id="rId13"/>
    <p:sldId id="365" r:id="rId14"/>
    <p:sldId id="367" r:id="rId15"/>
    <p:sldId id="366" r:id="rId16"/>
    <p:sldId id="452"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261DE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Grid="0">
      <p:cViewPr varScale="1">
        <p:scale>
          <a:sx n="97" d="100"/>
          <a:sy n="97" d="100"/>
        </p:scale>
        <p:origin x="1926" y="72"/>
      </p:cViewPr>
      <p:guideLst>
        <p:guide orient="horz" pos="2160"/>
        <p:guide pos="2880"/>
      </p:guideLst>
    </p:cSldViewPr>
  </p:slideViewPr>
  <p:outlineViewPr>
    <p:cViewPr>
      <p:scale>
        <a:sx n="33" d="100"/>
        <a:sy n="33" d="100"/>
      </p:scale>
      <p:origin x="30" y="5028"/>
    </p:cViewPr>
  </p:outlin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2D04538-FFCA-5F9D-240B-6F8604A106F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67587" name="Rectangle 3">
            <a:extLst>
              <a:ext uri="{FF2B5EF4-FFF2-40B4-BE49-F238E27FC236}">
                <a16:creationId xmlns:a16="http://schemas.microsoft.com/office/drawing/2014/main" id="{F717179A-D954-19CB-57FA-FEC60D32411D}"/>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67588" name="Rectangle 4">
            <a:extLst>
              <a:ext uri="{FF2B5EF4-FFF2-40B4-BE49-F238E27FC236}">
                <a16:creationId xmlns:a16="http://schemas.microsoft.com/office/drawing/2014/main" id="{D7A26293-A281-CFE8-76A2-3FF0976C9E0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67589" name="Rectangle 5">
            <a:extLst>
              <a:ext uri="{FF2B5EF4-FFF2-40B4-BE49-F238E27FC236}">
                <a16:creationId xmlns:a16="http://schemas.microsoft.com/office/drawing/2014/main" id="{07A714A1-6B35-771E-BDCD-86D330C025D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336CBFE5-4D8A-4FDF-9348-453E90048EC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166A2FF-8E32-72CB-C227-F4A5FA31A1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75779" name="Rectangle 3">
            <a:extLst>
              <a:ext uri="{FF2B5EF4-FFF2-40B4-BE49-F238E27FC236}">
                <a16:creationId xmlns:a16="http://schemas.microsoft.com/office/drawing/2014/main" id="{9DA165C9-7A21-4364-A286-EF79E887021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p>
        </p:txBody>
      </p:sp>
      <p:sp>
        <p:nvSpPr>
          <p:cNvPr id="5124" name="Rectangle 4">
            <a:extLst>
              <a:ext uri="{FF2B5EF4-FFF2-40B4-BE49-F238E27FC236}">
                <a16:creationId xmlns:a16="http://schemas.microsoft.com/office/drawing/2014/main" id="{81EB4483-86BF-D1CC-B2A6-B77E231CF0B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a:extLst>
              <a:ext uri="{FF2B5EF4-FFF2-40B4-BE49-F238E27FC236}">
                <a16:creationId xmlns:a16="http://schemas.microsoft.com/office/drawing/2014/main" id="{45A84262-EF56-3F86-5BDC-B354F732D3B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a:extLst>
              <a:ext uri="{FF2B5EF4-FFF2-40B4-BE49-F238E27FC236}">
                <a16:creationId xmlns:a16="http://schemas.microsoft.com/office/drawing/2014/main" id="{411EEC5A-DB2B-847F-60E1-A60D2A02BBD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p>
        </p:txBody>
      </p:sp>
      <p:sp>
        <p:nvSpPr>
          <p:cNvPr id="75783" name="Rectangle 7">
            <a:extLst>
              <a:ext uri="{FF2B5EF4-FFF2-40B4-BE49-F238E27FC236}">
                <a16:creationId xmlns:a16="http://schemas.microsoft.com/office/drawing/2014/main" id="{55F4B753-50A3-D053-CEC4-364C7F19DA2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958D4DF2-3E26-43EA-84D7-CACDEEF10E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6F493CE-B6A6-219A-9835-F33166DC77F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73F18B53-C7D9-184E-A384-F74BFBB9BD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7920D455-3276-3CDF-E728-4DD0086C39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CE83AFA-6C98-4573-85F8-ACE68580F1B8}"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29E5727-D03E-FC56-69F0-94D4B75142A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8A8CB6DF-5AA6-A737-481F-4D746C4CAC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A83FD44D-B688-5CFD-A728-05622FB6B4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4EBA1F9-C8E4-4F4A-9170-BF3DDF3848C4}"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5">
                    <a:lumMod val="75000"/>
                  </a:schemeClr>
                </a:solidFill>
                <a:effectLst>
                  <a:outerShdw blurRad="38100" dist="38100" dir="2700000" algn="tl">
                    <a:srgbClr val="000000">
                      <a:alpha val="43137"/>
                    </a:srgbClr>
                  </a:outerShdw>
                </a:effectLst>
                <a:latin typeface="Rockwell Extra Bold"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Segoe Scrip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AC0DBBAA-0C60-0F4D-F871-C62DE79C0B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24E41C-A525-3021-CAEC-9303583963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02CCC6-3707-B9A4-363C-D2715CA21282}"/>
              </a:ext>
            </a:extLst>
          </p:cNvPr>
          <p:cNvSpPr>
            <a:spLocks noGrp="1"/>
          </p:cNvSpPr>
          <p:nvPr>
            <p:ph type="sldNum" sz="quarter" idx="12"/>
          </p:nvPr>
        </p:nvSpPr>
        <p:spPr/>
        <p:txBody>
          <a:bodyPr/>
          <a:lstStyle>
            <a:lvl1pPr>
              <a:defRPr/>
            </a:lvl1pPr>
          </a:lstStyle>
          <a:p>
            <a:pPr>
              <a:defRPr/>
            </a:pPr>
            <a:fld id="{F7727DB1-E177-472A-B99E-E8E481B0B0E7}" type="slidenum">
              <a:rPr lang="en-US" altLang="en-US"/>
              <a:pPr>
                <a:defRPr/>
              </a:pPr>
              <a:t>‹#›</a:t>
            </a:fld>
            <a:endParaRPr lang="en-US" altLang="en-US"/>
          </a:p>
        </p:txBody>
      </p:sp>
    </p:spTree>
    <p:extLst>
      <p:ext uri="{BB962C8B-B14F-4D97-AF65-F5344CB8AC3E}">
        <p14:creationId xmlns:p14="http://schemas.microsoft.com/office/powerpoint/2010/main" val="3400741252"/>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85D5B0F-3C94-920E-8D0B-5C813C290B2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D29FF09-3FC6-4DD6-323F-4950FB512B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44E87C-B4DF-743A-5817-A2B1E45086CD}"/>
              </a:ext>
            </a:extLst>
          </p:cNvPr>
          <p:cNvSpPr>
            <a:spLocks noGrp="1"/>
          </p:cNvSpPr>
          <p:nvPr>
            <p:ph type="sldNum" sz="quarter" idx="12"/>
          </p:nvPr>
        </p:nvSpPr>
        <p:spPr/>
        <p:txBody>
          <a:bodyPr/>
          <a:lstStyle>
            <a:lvl1pPr>
              <a:defRPr/>
            </a:lvl1pPr>
          </a:lstStyle>
          <a:p>
            <a:pPr>
              <a:defRPr/>
            </a:pPr>
            <a:fld id="{66AFD150-7384-4453-89DF-88A04A35130D}" type="slidenum">
              <a:rPr lang="en-US" altLang="en-US"/>
              <a:pPr>
                <a:defRPr/>
              </a:pPr>
              <a:t>‹#›</a:t>
            </a:fld>
            <a:endParaRPr lang="en-US" altLang="en-US"/>
          </a:p>
        </p:txBody>
      </p:sp>
    </p:spTree>
    <p:extLst>
      <p:ext uri="{BB962C8B-B14F-4D97-AF65-F5344CB8AC3E}">
        <p14:creationId xmlns:p14="http://schemas.microsoft.com/office/powerpoint/2010/main" val="2179614201"/>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FD459-A519-12B8-3DC3-8BAC951C2C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FE071A9-5F00-258B-D154-AFC76AD678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813B98-43A5-0299-2456-C4C2BCBD807D}"/>
              </a:ext>
            </a:extLst>
          </p:cNvPr>
          <p:cNvSpPr>
            <a:spLocks noGrp="1"/>
          </p:cNvSpPr>
          <p:nvPr>
            <p:ph type="sldNum" sz="quarter" idx="12"/>
          </p:nvPr>
        </p:nvSpPr>
        <p:spPr/>
        <p:txBody>
          <a:bodyPr/>
          <a:lstStyle>
            <a:lvl1pPr>
              <a:defRPr/>
            </a:lvl1pPr>
          </a:lstStyle>
          <a:p>
            <a:pPr>
              <a:defRPr/>
            </a:pPr>
            <a:fld id="{7E933401-779C-4DEC-B0E0-489478B34A93}" type="slidenum">
              <a:rPr lang="en-US" altLang="en-US"/>
              <a:pPr>
                <a:defRPr/>
              </a:pPr>
              <a:t>‹#›</a:t>
            </a:fld>
            <a:endParaRPr lang="en-US" altLang="en-US"/>
          </a:p>
        </p:txBody>
      </p:sp>
    </p:spTree>
    <p:extLst>
      <p:ext uri="{BB962C8B-B14F-4D97-AF65-F5344CB8AC3E}">
        <p14:creationId xmlns:p14="http://schemas.microsoft.com/office/powerpoint/2010/main" val="254185821"/>
      </p:ext>
    </p:extLst>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092ED-F6B5-D933-83E7-A831E587681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CAEB3EB-919E-3975-8E04-157B3D014A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7496B3-ECA2-CD3F-8FF5-F56193FD1048}"/>
              </a:ext>
            </a:extLst>
          </p:cNvPr>
          <p:cNvSpPr>
            <a:spLocks noGrp="1"/>
          </p:cNvSpPr>
          <p:nvPr>
            <p:ph type="sldNum" sz="quarter" idx="12"/>
          </p:nvPr>
        </p:nvSpPr>
        <p:spPr/>
        <p:txBody>
          <a:bodyPr/>
          <a:lstStyle>
            <a:lvl1pPr>
              <a:defRPr/>
            </a:lvl1pPr>
          </a:lstStyle>
          <a:p>
            <a:pPr>
              <a:defRPr/>
            </a:pPr>
            <a:fld id="{EDEDF38B-5769-4657-A450-1A85D376EBD8}" type="slidenum">
              <a:rPr lang="en-US" altLang="en-US"/>
              <a:pPr>
                <a:defRPr/>
              </a:pPr>
              <a:t>‹#›</a:t>
            </a:fld>
            <a:endParaRPr lang="en-US" altLang="en-US"/>
          </a:p>
        </p:txBody>
      </p:sp>
    </p:spTree>
    <p:extLst>
      <p:ext uri="{BB962C8B-B14F-4D97-AF65-F5344CB8AC3E}">
        <p14:creationId xmlns:p14="http://schemas.microsoft.com/office/powerpoint/2010/main" val="4125065238"/>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effectLst>
                  <a:outerShdw blurRad="38100" dist="38100" dir="2700000" algn="tl">
                    <a:srgbClr val="000000">
                      <a:alpha val="43137"/>
                    </a:srgbClr>
                  </a:outerShdw>
                </a:effectLst>
                <a:latin typeface="Rockwell Extra Bold"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ockwell Extra Bold" pitchFamily="18" charset="0"/>
              </a:defRPr>
            </a:lvl1pPr>
            <a:lvl2pPr>
              <a:defRPr>
                <a:latin typeface="Rockwell Extra Bold" pitchFamily="18" charset="0"/>
              </a:defRPr>
            </a:lvl2pPr>
            <a:lvl3pPr>
              <a:defRPr>
                <a:latin typeface="Rockwell Extra Bold" pitchFamily="18" charset="0"/>
              </a:defRPr>
            </a:lvl3pPr>
            <a:lvl4pPr>
              <a:defRPr>
                <a:latin typeface="Rockwell Extra Bold" pitchFamily="18" charset="0"/>
              </a:defRPr>
            </a:lvl4pPr>
            <a:lvl5pPr>
              <a:defRPr>
                <a:latin typeface="Rockwell Extra Bold"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EF0C6C-A7E4-EDF8-0E4C-9C4E8A2517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4F75E1-7707-878C-DA99-EB57B7CFCB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891B75-8680-DEBF-24C4-F5AC92CCFF16}"/>
              </a:ext>
            </a:extLst>
          </p:cNvPr>
          <p:cNvSpPr>
            <a:spLocks noGrp="1"/>
          </p:cNvSpPr>
          <p:nvPr>
            <p:ph type="sldNum" sz="quarter" idx="12"/>
          </p:nvPr>
        </p:nvSpPr>
        <p:spPr/>
        <p:txBody>
          <a:bodyPr/>
          <a:lstStyle>
            <a:lvl1pPr>
              <a:defRPr/>
            </a:lvl1pPr>
          </a:lstStyle>
          <a:p>
            <a:pPr>
              <a:defRPr/>
            </a:pPr>
            <a:fld id="{055B74BB-3DBA-42B3-84D4-7AA4673C5890}" type="slidenum">
              <a:rPr lang="en-US" altLang="en-US"/>
              <a:pPr>
                <a:defRPr/>
              </a:pPr>
              <a:t>‹#›</a:t>
            </a:fld>
            <a:endParaRPr lang="en-US" altLang="en-US"/>
          </a:p>
        </p:txBody>
      </p:sp>
    </p:spTree>
    <p:extLst>
      <p:ext uri="{BB962C8B-B14F-4D97-AF65-F5344CB8AC3E}">
        <p14:creationId xmlns:p14="http://schemas.microsoft.com/office/powerpoint/2010/main" val="1152360498"/>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CA359-C4B1-313E-D0E3-3DB23E2C72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DAD3C1-435F-34BE-4160-DDDA1893BD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AA85C5-BBD2-4DB4-E723-52A1382520B6}"/>
              </a:ext>
            </a:extLst>
          </p:cNvPr>
          <p:cNvSpPr>
            <a:spLocks noGrp="1"/>
          </p:cNvSpPr>
          <p:nvPr>
            <p:ph type="sldNum" sz="quarter" idx="12"/>
          </p:nvPr>
        </p:nvSpPr>
        <p:spPr/>
        <p:txBody>
          <a:bodyPr/>
          <a:lstStyle>
            <a:lvl1pPr>
              <a:defRPr/>
            </a:lvl1pPr>
          </a:lstStyle>
          <a:p>
            <a:pPr>
              <a:defRPr/>
            </a:pPr>
            <a:fld id="{4712F4D5-7424-4990-94DA-0DADE4B9F1C5}" type="slidenum">
              <a:rPr lang="en-US" altLang="en-US"/>
              <a:pPr>
                <a:defRPr/>
              </a:pPr>
              <a:t>‹#›</a:t>
            </a:fld>
            <a:endParaRPr lang="en-US" altLang="en-US"/>
          </a:p>
        </p:txBody>
      </p:sp>
    </p:spTree>
    <p:extLst>
      <p:ext uri="{BB962C8B-B14F-4D97-AF65-F5344CB8AC3E}">
        <p14:creationId xmlns:p14="http://schemas.microsoft.com/office/powerpoint/2010/main" val="1466009885"/>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C036FCD-4A1F-4999-692A-97D631EE2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63" y="5029200"/>
            <a:ext cx="17478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01EDD627-7229-27D8-B2B8-27F8CC8B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74638"/>
            <a:ext cx="7467600" cy="1143000"/>
          </a:xfrm>
        </p:spPr>
        <p:txBody>
          <a:bodyPr/>
          <a:lstStyle>
            <a:lvl1pPr>
              <a:defRPr>
                <a:solidFill>
                  <a:schemeClr val="accent5">
                    <a:lumMod val="75000"/>
                  </a:schemeClr>
                </a:solidFill>
                <a:effectLst>
                  <a:outerShdw blurRad="38100" dist="38100" dir="2700000" algn="tl">
                    <a:srgbClr val="000000">
                      <a:alpha val="43137"/>
                    </a:srgbClr>
                  </a:outerShdw>
                </a:effectLst>
                <a:latin typeface="Rockwell Extra Bold" pitchFamily="18"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Rockwell Extra Bold" pitchFamily="18" charset="0"/>
              </a:defRPr>
            </a:lvl1pPr>
            <a:lvl2pPr>
              <a:defRPr sz="2400">
                <a:latin typeface="Rockwell Extra Bold" pitchFamily="18" charset="0"/>
              </a:defRPr>
            </a:lvl2pPr>
            <a:lvl3pPr>
              <a:defRPr sz="2000">
                <a:latin typeface="Rockwell Extra Bold" pitchFamily="18" charset="0"/>
              </a:defRPr>
            </a:lvl3pPr>
            <a:lvl4pPr>
              <a:defRPr sz="1800">
                <a:latin typeface="Rockwell Extra Bold" pitchFamily="18" charset="0"/>
              </a:defRPr>
            </a:lvl4pPr>
            <a:lvl5pPr>
              <a:defRPr sz="1800">
                <a:latin typeface="Rockwell Extra Bold"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Rockwell Extra Bold" pitchFamily="18" charset="0"/>
              </a:defRPr>
            </a:lvl1pPr>
            <a:lvl2pPr>
              <a:defRPr sz="2400">
                <a:latin typeface="Rockwell Extra Bold" pitchFamily="18" charset="0"/>
              </a:defRPr>
            </a:lvl2pPr>
            <a:lvl3pPr>
              <a:defRPr sz="2000">
                <a:latin typeface="Rockwell Extra Bold" pitchFamily="18" charset="0"/>
              </a:defRPr>
            </a:lvl3pPr>
            <a:lvl4pPr>
              <a:defRPr sz="1800">
                <a:latin typeface="Rockwell Extra Bold" pitchFamily="18" charset="0"/>
              </a:defRPr>
            </a:lvl4pPr>
            <a:lvl5pPr>
              <a:defRPr sz="1800">
                <a:latin typeface="Rockwell Extra Bold"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FCCF70D6-110A-893B-5AB6-78D2DF1DE419}"/>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ABA52836-3335-1223-9CB4-E4D4701DB1F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C435EEB-5C38-3142-4B69-54BB2F0F4832}"/>
              </a:ext>
            </a:extLst>
          </p:cNvPr>
          <p:cNvSpPr>
            <a:spLocks noGrp="1"/>
          </p:cNvSpPr>
          <p:nvPr>
            <p:ph type="sldNum" sz="quarter" idx="12"/>
          </p:nvPr>
        </p:nvSpPr>
        <p:spPr/>
        <p:txBody>
          <a:bodyPr/>
          <a:lstStyle>
            <a:lvl1pPr>
              <a:defRPr/>
            </a:lvl1pPr>
          </a:lstStyle>
          <a:p>
            <a:pPr>
              <a:defRPr/>
            </a:pPr>
            <a:fld id="{583E51FA-0020-4ED2-A8B8-972869D17BD2}" type="slidenum">
              <a:rPr lang="en-US" altLang="en-US"/>
              <a:pPr>
                <a:defRPr/>
              </a:pPr>
              <a:t>‹#›</a:t>
            </a:fld>
            <a:endParaRPr lang="en-US" altLang="en-US"/>
          </a:p>
        </p:txBody>
      </p:sp>
    </p:spTree>
    <p:extLst>
      <p:ext uri="{BB962C8B-B14F-4D97-AF65-F5344CB8AC3E}">
        <p14:creationId xmlns:p14="http://schemas.microsoft.com/office/powerpoint/2010/main" val="3832260665"/>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6F641686-E725-9178-ABB3-DDDDF2FD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63" y="5029200"/>
            <a:ext cx="17478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05C0A35E-3EDD-26E5-0132-BAA20910A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74638"/>
            <a:ext cx="7467600" cy="1143000"/>
          </a:xfrm>
        </p:spPr>
        <p:txBody>
          <a:bodyPr/>
          <a:lstStyle>
            <a:lvl1pPr>
              <a:defRPr>
                <a:solidFill>
                  <a:schemeClr val="accent5">
                    <a:lumMod val="75000"/>
                  </a:schemeClr>
                </a:solidFill>
                <a:effectLst>
                  <a:outerShdw blurRad="38100" dist="38100" dir="2700000" algn="tl">
                    <a:srgbClr val="000000">
                      <a:alpha val="43137"/>
                    </a:srgbClr>
                  </a:outerShdw>
                </a:effectLst>
                <a:latin typeface="Rockwell Extra Bold" pitchFamily="18" charset="0"/>
              </a:defRPr>
            </a:lvl1pPr>
          </a:lstStyle>
          <a:p>
            <a:r>
              <a:rPr lang="en-US" dirty="0"/>
              <a:t>Click to edit Master title style</a:t>
            </a:r>
          </a:p>
        </p:txBody>
      </p:sp>
      <p:sp>
        <p:nvSpPr>
          <p:cNvPr id="3" name="Content Placeholder 2"/>
          <p:cNvSpPr>
            <a:spLocks noGrp="1"/>
          </p:cNvSpPr>
          <p:nvPr>
            <p:ph sz="half" idx="1"/>
          </p:nvPr>
        </p:nvSpPr>
        <p:spPr>
          <a:xfrm>
            <a:off x="228600" y="1600200"/>
            <a:ext cx="8686800" cy="4525963"/>
          </a:xfrm>
        </p:spPr>
        <p:txBody>
          <a:bodyPr/>
          <a:lstStyle>
            <a:lvl1pPr>
              <a:defRPr sz="2800">
                <a:latin typeface="Rockwell Extra Bold" pitchFamily="18" charset="0"/>
              </a:defRPr>
            </a:lvl1pPr>
            <a:lvl2pPr>
              <a:defRPr sz="2400">
                <a:latin typeface="Rockwell Extra Bold" pitchFamily="18" charset="0"/>
              </a:defRPr>
            </a:lvl2pPr>
            <a:lvl3pPr>
              <a:defRPr sz="2000">
                <a:latin typeface="Rockwell Extra Bold" pitchFamily="18" charset="0"/>
              </a:defRPr>
            </a:lvl3pPr>
            <a:lvl4pPr>
              <a:defRPr sz="1800">
                <a:latin typeface="Rockwell Extra Bold" pitchFamily="18" charset="0"/>
              </a:defRPr>
            </a:lvl4pPr>
            <a:lvl5pPr>
              <a:defRPr sz="1800">
                <a:latin typeface="Rockwell Extra Bold"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a:extLst>
              <a:ext uri="{FF2B5EF4-FFF2-40B4-BE49-F238E27FC236}">
                <a16:creationId xmlns:a16="http://schemas.microsoft.com/office/drawing/2014/main" id="{3B481AAC-30FE-B301-224A-56A0492D399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2F211CB-3B03-C14A-307F-806E6E5F1D9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EF4A00B-DC9B-6B06-08F1-B1513D775C84}"/>
              </a:ext>
            </a:extLst>
          </p:cNvPr>
          <p:cNvSpPr>
            <a:spLocks noGrp="1"/>
          </p:cNvSpPr>
          <p:nvPr>
            <p:ph type="sldNum" sz="quarter" idx="12"/>
          </p:nvPr>
        </p:nvSpPr>
        <p:spPr/>
        <p:txBody>
          <a:bodyPr/>
          <a:lstStyle>
            <a:lvl1pPr>
              <a:defRPr/>
            </a:lvl1pPr>
          </a:lstStyle>
          <a:p>
            <a:pPr>
              <a:defRPr/>
            </a:pPr>
            <a:fld id="{77044305-B4A1-475C-A0AE-89E45C6D82C0}" type="slidenum">
              <a:rPr lang="en-US" altLang="en-US"/>
              <a:pPr>
                <a:defRPr/>
              </a:pPr>
              <a:t>‹#›</a:t>
            </a:fld>
            <a:endParaRPr lang="en-US" altLang="en-US"/>
          </a:p>
        </p:txBody>
      </p:sp>
    </p:spTree>
    <p:extLst>
      <p:ext uri="{BB962C8B-B14F-4D97-AF65-F5344CB8AC3E}">
        <p14:creationId xmlns:p14="http://schemas.microsoft.com/office/powerpoint/2010/main" val="60968472"/>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effectLst>
                  <a:outerShdw blurRad="38100" dist="38100" dir="2700000" algn="tl">
                    <a:srgbClr val="000000">
                      <a:alpha val="43137"/>
                    </a:srgbClr>
                  </a:outerShdw>
                </a:effectLst>
                <a:latin typeface="Rockwell Extra Bold" pitchFamily="18"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Rockwell Extra Bol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Rockwell Extra Bold" pitchFamily="18" charset="0"/>
              </a:defRPr>
            </a:lvl1pPr>
            <a:lvl2pPr>
              <a:defRPr sz="2000">
                <a:latin typeface="Rockwell Extra Bold" pitchFamily="18" charset="0"/>
              </a:defRPr>
            </a:lvl2pPr>
            <a:lvl3pPr>
              <a:defRPr sz="1800">
                <a:latin typeface="Rockwell Extra Bold" pitchFamily="18" charset="0"/>
              </a:defRPr>
            </a:lvl3pPr>
            <a:lvl4pPr>
              <a:defRPr sz="1600">
                <a:latin typeface="Rockwell Extra Bold" pitchFamily="18" charset="0"/>
              </a:defRPr>
            </a:lvl4pPr>
            <a:lvl5pPr>
              <a:defRPr sz="1600">
                <a:latin typeface="Rockwell Extra Bold"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Rockwell Extra Bol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Rockwell Extra Bold" pitchFamily="18" charset="0"/>
              </a:defRPr>
            </a:lvl1pPr>
            <a:lvl2pPr>
              <a:defRPr sz="2000">
                <a:latin typeface="Rockwell Extra Bold" pitchFamily="18" charset="0"/>
              </a:defRPr>
            </a:lvl2pPr>
            <a:lvl3pPr>
              <a:defRPr sz="1800">
                <a:latin typeface="Rockwell Extra Bold" pitchFamily="18" charset="0"/>
              </a:defRPr>
            </a:lvl3pPr>
            <a:lvl4pPr>
              <a:defRPr sz="1600">
                <a:latin typeface="Rockwell Extra Bold" pitchFamily="18" charset="0"/>
              </a:defRPr>
            </a:lvl4pPr>
            <a:lvl5pPr>
              <a:defRPr sz="1600">
                <a:latin typeface="Rockwell Extra Bold"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A9AD33FE-EE50-DDC0-454C-6CEE81BE07E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4D296B6-7C3B-F9FB-C2C9-9445BC87A0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6FE159B-3BC2-8479-498B-511EFEF3ECFD}"/>
              </a:ext>
            </a:extLst>
          </p:cNvPr>
          <p:cNvSpPr>
            <a:spLocks noGrp="1"/>
          </p:cNvSpPr>
          <p:nvPr>
            <p:ph type="sldNum" sz="quarter" idx="12"/>
          </p:nvPr>
        </p:nvSpPr>
        <p:spPr/>
        <p:txBody>
          <a:bodyPr/>
          <a:lstStyle>
            <a:lvl1pPr>
              <a:defRPr/>
            </a:lvl1pPr>
          </a:lstStyle>
          <a:p>
            <a:pPr>
              <a:defRPr/>
            </a:pPr>
            <a:fld id="{56181217-2C5A-43A8-8ADD-9145A0BE42BA}" type="slidenum">
              <a:rPr lang="en-US" altLang="en-US"/>
              <a:pPr>
                <a:defRPr/>
              </a:pPr>
              <a:t>‹#›</a:t>
            </a:fld>
            <a:endParaRPr lang="en-US" altLang="en-US"/>
          </a:p>
        </p:txBody>
      </p:sp>
    </p:spTree>
    <p:extLst>
      <p:ext uri="{BB962C8B-B14F-4D97-AF65-F5344CB8AC3E}">
        <p14:creationId xmlns:p14="http://schemas.microsoft.com/office/powerpoint/2010/main" val="2509522309"/>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2" descr="http://identify.whatbird.com/img/4/1517/image.aspx?x=735">
            <a:extLst>
              <a:ext uri="{FF2B5EF4-FFF2-40B4-BE49-F238E27FC236}">
                <a16:creationId xmlns:a16="http://schemas.microsoft.com/office/drawing/2014/main" id="{0C57B55B-53AD-F8C3-DAB8-280329E00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3689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4638"/>
            <a:ext cx="6096000" cy="1554162"/>
          </a:xfrm>
        </p:spPr>
        <p:txBody>
          <a:bodyPr/>
          <a:lstStyle>
            <a:lvl1pPr>
              <a:defRPr>
                <a:solidFill>
                  <a:schemeClr val="accent5">
                    <a:lumMod val="75000"/>
                  </a:schemeClr>
                </a:solidFill>
                <a:effectLst>
                  <a:outerShdw blurRad="38100" dist="38100" dir="2700000" algn="tl">
                    <a:srgbClr val="000000">
                      <a:alpha val="43137"/>
                    </a:srgbClr>
                  </a:outerShdw>
                </a:effectLst>
                <a:latin typeface="Rockwell Extra Bold" pitchFamily="18" charset="0"/>
              </a:defRPr>
            </a:lvl1pPr>
          </a:lstStyle>
          <a:p>
            <a:r>
              <a:rPr lang="en-US" dirty="0"/>
              <a:t>Click to edit Master title style</a:t>
            </a:r>
          </a:p>
        </p:txBody>
      </p:sp>
      <p:sp>
        <p:nvSpPr>
          <p:cNvPr id="8" name="Text Placeholder 7"/>
          <p:cNvSpPr>
            <a:spLocks noGrp="1"/>
          </p:cNvSpPr>
          <p:nvPr>
            <p:ph type="body" sz="quarter" idx="11"/>
          </p:nvPr>
        </p:nvSpPr>
        <p:spPr>
          <a:xfrm>
            <a:off x="5715000" y="2209800"/>
            <a:ext cx="3048000" cy="4191000"/>
          </a:xfrm>
        </p:spPr>
        <p:txBody>
          <a:bodyPr/>
          <a:lstStyle>
            <a:lvl1pPr>
              <a:defRPr>
                <a:latin typeface="Segoe Script" pitchFamily="34" charset="0"/>
              </a:defRPr>
            </a:lvl1pPr>
            <a:lvl2pPr>
              <a:defRPr>
                <a:latin typeface="Segoe Script" pitchFamily="34" charset="0"/>
              </a:defRPr>
            </a:lvl2pPr>
            <a:lvl3pPr>
              <a:defRPr>
                <a:latin typeface="Segoe Script" pitchFamily="34" charset="0"/>
              </a:defRPr>
            </a:lvl3pPr>
            <a:lvl4pPr>
              <a:defRPr>
                <a:latin typeface="Segoe Script" pitchFamily="34" charset="0"/>
              </a:defRPr>
            </a:lvl4pPr>
            <a:lvl5pPr>
              <a:defRPr>
                <a:latin typeface="Segoe Scrip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
            <a:extLst>
              <a:ext uri="{FF2B5EF4-FFF2-40B4-BE49-F238E27FC236}">
                <a16:creationId xmlns:a16="http://schemas.microsoft.com/office/drawing/2014/main" id="{B52B29D8-C920-ED7E-55F9-B06116904DFA}"/>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278754318"/>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07143A-614A-1227-D92F-D935160B4F6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DE22590-F93D-A9DE-20F6-68731F1D1E4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1FB49B-55CA-326C-3145-F1F01CFBD908}"/>
              </a:ext>
            </a:extLst>
          </p:cNvPr>
          <p:cNvSpPr>
            <a:spLocks noGrp="1"/>
          </p:cNvSpPr>
          <p:nvPr>
            <p:ph type="sldNum" sz="quarter" idx="12"/>
          </p:nvPr>
        </p:nvSpPr>
        <p:spPr/>
        <p:txBody>
          <a:bodyPr/>
          <a:lstStyle>
            <a:lvl1pPr>
              <a:defRPr/>
            </a:lvl1pPr>
          </a:lstStyle>
          <a:p>
            <a:pPr>
              <a:defRPr/>
            </a:pPr>
            <a:fld id="{A0204451-CD15-4A4A-98C1-2FCC6A353454}" type="slidenum">
              <a:rPr lang="en-US" altLang="en-US"/>
              <a:pPr>
                <a:defRPr/>
              </a:pPr>
              <a:t>‹#›</a:t>
            </a:fld>
            <a:endParaRPr lang="en-US" altLang="en-US"/>
          </a:p>
        </p:txBody>
      </p:sp>
    </p:spTree>
    <p:extLst>
      <p:ext uri="{BB962C8B-B14F-4D97-AF65-F5344CB8AC3E}">
        <p14:creationId xmlns:p14="http://schemas.microsoft.com/office/powerpoint/2010/main" val="3038121295"/>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Rockwell Extra Bold" pitchFamily="18"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Segoe Script" pitchFamily="34" charset="0"/>
              </a:defRPr>
            </a:lvl1pPr>
            <a:lvl2pPr>
              <a:defRPr sz="2800">
                <a:latin typeface="Segoe Script" pitchFamily="34" charset="0"/>
              </a:defRPr>
            </a:lvl2pPr>
            <a:lvl3pPr>
              <a:defRPr sz="2400">
                <a:latin typeface="Segoe Script" pitchFamily="34" charset="0"/>
              </a:defRPr>
            </a:lvl3pPr>
            <a:lvl4pPr>
              <a:defRPr sz="2000">
                <a:latin typeface="Segoe Script" pitchFamily="34" charset="0"/>
              </a:defRPr>
            </a:lvl4pPr>
            <a:lvl5pPr>
              <a:defRPr sz="2000">
                <a:latin typeface="Segoe Script"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Segoe Scrip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47DFD172-F353-7F83-80C3-08614E7739E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0D92AB-129A-2225-DDFF-CA219EE47D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FE9D6D-90E7-4E03-8A30-3FB15D20537D}"/>
              </a:ext>
            </a:extLst>
          </p:cNvPr>
          <p:cNvSpPr>
            <a:spLocks noGrp="1"/>
          </p:cNvSpPr>
          <p:nvPr>
            <p:ph type="sldNum" sz="quarter" idx="12"/>
          </p:nvPr>
        </p:nvSpPr>
        <p:spPr/>
        <p:txBody>
          <a:bodyPr/>
          <a:lstStyle>
            <a:lvl1pPr>
              <a:defRPr/>
            </a:lvl1pPr>
          </a:lstStyle>
          <a:p>
            <a:pPr>
              <a:defRPr/>
            </a:pPr>
            <a:fld id="{9CD97C70-D6ED-430C-9356-0E064B68D266}" type="slidenum">
              <a:rPr lang="en-US" altLang="en-US"/>
              <a:pPr>
                <a:defRPr/>
              </a:pPr>
              <a:t>‹#›</a:t>
            </a:fld>
            <a:endParaRPr lang="en-US" altLang="en-US"/>
          </a:p>
        </p:txBody>
      </p:sp>
    </p:spTree>
    <p:extLst>
      <p:ext uri="{BB962C8B-B14F-4D97-AF65-F5344CB8AC3E}">
        <p14:creationId xmlns:p14="http://schemas.microsoft.com/office/powerpoint/2010/main" val="1010063889"/>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A7F2B4-B961-2F60-C21A-0278F9587CB1}"/>
              </a:ext>
            </a:extLst>
          </p:cNvPr>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b="7249"/>
          <a:stretch>
            <a:fillRect/>
          </a:stretch>
        </p:blipFill>
        <p:spPr bwMode="auto">
          <a:xfrm>
            <a:off x="533400" y="6858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53B0296B-3C5B-AA7A-E2EA-2B344284FC04}"/>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a:extLst>
              <a:ext uri="{FF2B5EF4-FFF2-40B4-BE49-F238E27FC236}">
                <a16:creationId xmlns:a16="http://schemas.microsoft.com/office/drawing/2014/main" id="{B40D120E-A960-E16F-8490-AEB469B9F55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AE331B9-85EE-64A8-9C35-EA85C7F7A15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Verdana" pitchFamily="34" charset="0"/>
                <a:ea typeface="+mn-ea"/>
              </a:defRPr>
            </a:lvl1pPr>
          </a:lstStyle>
          <a:p>
            <a:pPr>
              <a:defRPr/>
            </a:pPr>
            <a:endParaRPr lang="en-US"/>
          </a:p>
        </p:txBody>
      </p:sp>
      <p:sp>
        <p:nvSpPr>
          <p:cNvPr id="5" name="Footer Placeholder 4">
            <a:extLst>
              <a:ext uri="{FF2B5EF4-FFF2-40B4-BE49-F238E27FC236}">
                <a16:creationId xmlns:a16="http://schemas.microsoft.com/office/drawing/2014/main" id="{A4A28D88-E036-5664-A93E-A993C7F06B0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Verdana" pitchFamily="34"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2581E0A5-9CC8-C2B2-BD31-4AC67F54EE8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2F32E70-F207-4FDA-9ECF-69ACB14A77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71" r:id="rId4"/>
    <p:sldLayoutId id="2147484672" r:id="rId5"/>
    <p:sldLayoutId id="2147484665" r:id="rId6"/>
    <p:sldLayoutId id="2147484673" r:id="rId7"/>
    <p:sldLayoutId id="2147484666" r:id="rId8"/>
    <p:sldLayoutId id="2147484667" r:id="rId9"/>
    <p:sldLayoutId id="2147484668" r:id="rId10"/>
    <p:sldLayoutId id="2147484669" r:id="rId11"/>
    <p:sldLayoutId id="2147484670" r:id="rId12"/>
  </p:sldLayoutIdLst>
  <p:transition spd="slow">
    <p:dissolve/>
  </p:transition>
  <p:txStyles>
    <p:titleStyle>
      <a:lvl1pPr algn="ctr" rtl="0" eaLnBrk="0" fontAlgn="base" hangingPunct="0">
        <a:spcBef>
          <a:spcPct val="0"/>
        </a:spcBef>
        <a:spcAft>
          <a:spcPct val="0"/>
        </a:spcAft>
        <a:defRPr sz="4400" kern="1200">
          <a:solidFill>
            <a:srgbClr val="31859C"/>
          </a:solidFill>
          <a:effectLst>
            <a:outerShdw blurRad="38100" dist="38100" dir="2700000" algn="tl">
              <a:srgbClr val="000000">
                <a:alpha val="43137"/>
              </a:srgbClr>
            </a:outerShdw>
          </a:effectLst>
          <a:latin typeface="Rockwell Extra Bold" pitchFamily="18" charset="0"/>
          <a:ea typeface="MS PGothic" pitchFamily="34" charset="-128"/>
          <a:cs typeface="+mj-cs"/>
        </a:defRPr>
      </a:lvl1pPr>
      <a:lvl2pPr algn="ctr" rtl="0" eaLnBrk="0" fontAlgn="base" hangingPunct="0">
        <a:spcBef>
          <a:spcPct val="0"/>
        </a:spcBef>
        <a:spcAft>
          <a:spcPct val="0"/>
        </a:spcAft>
        <a:defRPr sz="4400">
          <a:solidFill>
            <a:srgbClr val="31859C"/>
          </a:solidFill>
          <a:latin typeface="Rockwell Extra Bold" charset="0"/>
          <a:ea typeface="MS PGothic" pitchFamily="34" charset="-128"/>
        </a:defRPr>
      </a:lvl2pPr>
      <a:lvl3pPr algn="ctr" rtl="0" eaLnBrk="0" fontAlgn="base" hangingPunct="0">
        <a:spcBef>
          <a:spcPct val="0"/>
        </a:spcBef>
        <a:spcAft>
          <a:spcPct val="0"/>
        </a:spcAft>
        <a:defRPr sz="4400">
          <a:solidFill>
            <a:srgbClr val="31859C"/>
          </a:solidFill>
          <a:latin typeface="Rockwell Extra Bold" charset="0"/>
          <a:ea typeface="MS PGothic" pitchFamily="34" charset="-128"/>
        </a:defRPr>
      </a:lvl3pPr>
      <a:lvl4pPr algn="ctr" rtl="0" eaLnBrk="0" fontAlgn="base" hangingPunct="0">
        <a:spcBef>
          <a:spcPct val="0"/>
        </a:spcBef>
        <a:spcAft>
          <a:spcPct val="0"/>
        </a:spcAft>
        <a:defRPr sz="4400">
          <a:solidFill>
            <a:srgbClr val="31859C"/>
          </a:solidFill>
          <a:latin typeface="Rockwell Extra Bold" charset="0"/>
          <a:ea typeface="MS PGothic" pitchFamily="34" charset="-128"/>
        </a:defRPr>
      </a:lvl4pPr>
      <a:lvl5pPr algn="ctr" rtl="0" eaLnBrk="0" fontAlgn="base" hangingPunct="0">
        <a:spcBef>
          <a:spcPct val="0"/>
        </a:spcBef>
        <a:spcAft>
          <a:spcPct val="0"/>
        </a:spcAft>
        <a:defRPr sz="4400">
          <a:solidFill>
            <a:srgbClr val="31859C"/>
          </a:solidFill>
          <a:latin typeface="Rockwell Extra Bold" charset="0"/>
          <a:ea typeface="MS PGothic" pitchFamily="34" charset="-128"/>
        </a:defRPr>
      </a:lvl5pPr>
      <a:lvl6pPr marL="457200" algn="ctr" rtl="0" fontAlgn="base">
        <a:spcBef>
          <a:spcPct val="0"/>
        </a:spcBef>
        <a:spcAft>
          <a:spcPct val="0"/>
        </a:spcAft>
        <a:defRPr sz="4400">
          <a:solidFill>
            <a:srgbClr val="31859C"/>
          </a:solidFill>
          <a:latin typeface="Rockwell Extra Bold" charset="0"/>
          <a:ea typeface="ＭＳ Ｐゴシック" charset="0"/>
        </a:defRPr>
      </a:lvl6pPr>
      <a:lvl7pPr marL="914400" algn="ctr" rtl="0" fontAlgn="base">
        <a:spcBef>
          <a:spcPct val="0"/>
        </a:spcBef>
        <a:spcAft>
          <a:spcPct val="0"/>
        </a:spcAft>
        <a:defRPr sz="4400">
          <a:solidFill>
            <a:srgbClr val="31859C"/>
          </a:solidFill>
          <a:latin typeface="Rockwell Extra Bold" charset="0"/>
          <a:ea typeface="ＭＳ Ｐゴシック" charset="0"/>
        </a:defRPr>
      </a:lvl7pPr>
      <a:lvl8pPr marL="1371600" algn="ctr" rtl="0" fontAlgn="base">
        <a:spcBef>
          <a:spcPct val="0"/>
        </a:spcBef>
        <a:spcAft>
          <a:spcPct val="0"/>
        </a:spcAft>
        <a:defRPr sz="4400">
          <a:solidFill>
            <a:srgbClr val="31859C"/>
          </a:solidFill>
          <a:latin typeface="Rockwell Extra Bold" charset="0"/>
          <a:ea typeface="ＭＳ Ｐゴシック" charset="0"/>
        </a:defRPr>
      </a:lvl8pPr>
      <a:lvl9pPr marL="1828800" algn="ctr" rtl="0" fontAlgn="base">
        <a:spcBef>
          <a:spcPct val="0"/>
        </a:spcBef>
        <a:spcAft>
          <a:spcPct val="0"/>
        </a:spcAft>
        <a:defRPr sz="4400">
          <a:solidFill>
            <a:srgbClr val="31859C"/>
          </a:solidFill>
          <a:latin typeface="Rockwell Extra Bold"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Rockwell Extra Bold" pitchFamily="18" charset="0"/>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Rockwell Extra Bold" pitchFamily="18" charset="0"/>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Rockwell Extra Bold" pitchFamily="18" charset="0"/>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Rockwell Extra Bold" pitchFamily="18" charset="0"/>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Rockwell Extra Bold" pitchFamily="18"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5DA75F58-40C3-FF14-18DC-7D3C87850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42022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E59F-F6FD-BE25-432D-85857357FE00}"/>
              </a:ext>
            </a:extLst>
          </p:cNvPr>
          <p:cNvSpPr>
            <a:spLocks noGrp="1"/>
          </p:cNvSpPr>
          <p:nvPr>
            <p:ph type="title"/>
          </p:nvPr>
        </p:nvSpPr>
        <p:spPr>
          <a:xfrm>
            <a:off x="196850" y="274638"/>
            <a:ext cx="8791575" cy="1143000"/>
          </a:xfrm>
        </p:spPr>
        <p:txBody>
          <a:bodyPr wrap="square" numCol="1" anchorCtr="0" compatLnSpc="1">
            <a:prstTxWarp prst="textNoShape">
              <a:avLst/>
            </a:prstTxWarp>
            <a:normAutofit fontScale="90000"/>
          </a:bodyPr>
          <a:lstStyle/>
          <a:p>
            <a:pPr eaLnBrk="1" hangingPunct="1">
              <a:defRPr/>
            </a:pPr>
            <a:r>
              <a:rPr lang="en-US" sz="4000" dirty="0">
                <a:solidFill>
                  <a:srgbClr val="31859C"/>
                </a:solidFill>
                <a:effectLst>
                  <a:outerShdw blurRad="38100" dist="38100" dir="2700000" algn="tl">
                    <a:srgbClr val="C0C0C0"/>
                  </a:outerShdw>
                </a:effectLst>
              </a:rPr>
              <a:t>State Testing Requirements</a:t>
            </a:r>
            <a:br>
              <a:rPr lang="en-US" sz="4000" dirty="0">
                <a:solidFill>
                  <a:srgbClr val="31859C"/>
                </a:solidFill>
                <a:effectLst>
                  <a:outerShdw blurRad="38100" dist="38100" dir="2700000" algn="tl">
                    <a:srgbClr val="C0C0C0"/>
                  </a:outerShdw>
                </a:effectLst>
              </a:rPr>
            </a:br>
            <a:r>
              <a:rPr lang="en-US" sz="4000" dirty="0">
                <a:solidFill>
                  <a:srgbClr val="31859C"/>
                </a:solidFill>
                <a:effectLst>
                  <a:outerShdw blurRad="38100" dist="38100" dir="2700000" algn="tl">
                    <a:srgbClr val="C0C0C0"/>
                  </a:outerShdw>
                </a:effectLst>
              </a:rPr>
              <a:t>Class of 2027</a:t>
            </a:r>
            <a:endParaRPr lang="en-US" sz="4000" b="1" u="sng" dirty="0">
              <a:solidFill>
                <a:schemeClr val="tx2">
                  <a:lumMod val="75000"/>
                </a:schemeClr>
              </a:solidFill>
              <a:effectLst>
                <a:outerShdw blurRad="38100" dist="38100" dir="2700000" algn="tl">
                  <a:srgbClr val="C0C0C0"/>
                </a:outerShdw>
              </a:effectLst>
            </a:endParaRPr>
          </a:p>
        </p:txBody>
      </p:sp>
      <p:sp>
        <p:nvSpPr>
          <p:cNvPr id="17412" name="TextBox 9">
            <a:extLst>
              <a:ext uri="{FF2B5EF4-FFF2-40B4-BE49-F238E27FC236}">
                <a16:creationId xmlns:a16="http://schemas.microsoft.com/office/drawing/2014/main" id="{864FB2B1-72D3-E98C-9A89-54062BC284D6}"/>
              </a:ext>
            </a:extLst>
          </p:cNvPr>
          <p:cNvSpPr txBox="1">
            <a:spLocks noChangeArrowheads="1"/>
          </p:cNvSpPr>
          <p:nvPr/>
        </p:nvSpPr>
        <p:spPr bwMode="auto">
          <a:xfrm>
            <a:off x="320675" y="6164263"/>
            <a:ext cx="858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Rockwell Extra Bold" panose="020609030405050204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Rockwell Extra Bold" panose="020609030405050204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Rockwell Extra Bold" panose="020609030405050204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9pPr>
          </a:lstStyle>
          <a:p>
            <a:pPr eaLnBrk="1" hangingPunct="1">
              <a:spcBef>
                <a:spcPct val="0"/>
              </a:spcBef>
              <a:buFontTx/>
              <a:buNone/>
            </a:pPr>
            <a:r>
              <a:rPr lang="en-US" altLang="en-US" sz="1800">
                <a:latin typeface="Verdana" panose="020B0604030504040204" pitchFamily="34" charset="0"/>
              </a:rPr>
              <a:t>*Requirements subject to change as a result of Legislative decisions</a:t>
            </a:r>
          </a:p>
        </p:txBody>
      </p:sp>
      <p:sp>
        <p:nvSpPr>
          <p:cNvPr id="3" name="TextBox 2">
            <a:extLst>
              <a:ext uri="{FF2B5EF4-FFF2-40B4-BE49-F238E27FC236}">
                <a16:creationId xmlns:a16="http://schemas.microsoft.com/office/drawing/2014/main" id="{580F86D9-170D-F6AD-2C26-453E4D1B22A2}"/>
              </a:ext>
            </a:extLst>
          </p:cNvPr>
          <p:cNvSpPr txBox="1"/>
          <p:nvPr/>
        </p:nvSpPr>
        <p:spPr>
          <a:xfrm>
            <a:off x="1652792" y="1874728"/>
            <a:ext cx="6037006" cy="3108543"/>
          </a:xfrm>
          <a:prstGeom prst="rect">
            <a:avLst/>
          </a:prstGeom>
          <a:noFill/>
          <a:ln w="38100">
            <a:solidFill>
              <a:schemeClr val="tx2">
                <a:lumMod val="75000"/>
              </a:schemeClr>
            </a:solidFill>
          </a:ln>
        </p:spPr>
        <p:txBody>
          <a:bodyPr wrap="square" rtlCol="0">
            <a:spAutoFit/>
          </a:bodyPr>
          <a:lstStyle/>
          <a:p>
            <a:r>
              <a:rPr lang="en-US" sz="800" dirty="0">
                <a:solidFill>
                  <a:schemeClr val="accent5">
                    <a:lumMod val="75000"/>
                  </a:schemeClr>
                </a:solidFill>
                <a:latin typeface="Rockwell Extra Bold" panose="02060903040505020403" pitchFamily="18" charset="0"/>
              </a:rPr>
              <a:t>   </a:t>
            </a:r>
          </a:p>
          <a:p>
            <a:r>
              <a:rPr lang="en-US" sz="3600" dirty="0">
                <a:solidFill>
                  <a:schemeClr val="accent5">
                    <a:lumMod val="75000"/>
                  </a:schemeClr>
                </a:solidFill>
                <a:latin typeface="Rockwell Extra Bold" panose="02060903040505020403" pitchFamily="18" charset="0"/>
              </a:rPr>
              <a:t>   </a:t>
            </a:r>
            <a:r>
              <a:rPr lang="en-US" sz="3600" dirty="0">
                <a:solidFill>
                  <a:schemeClr val="tx2">
                    <a:lumMod val="75000"/>
                  </a:schemeClr>
                </a:solidFill>
                <a:latin typeface="Rockwell Extra Bold" panose="02060903040505020403" pitchFamily="18" charset="0"/>
              </a:rPr>
              <a:t>ELA – Language Arts</a:t>
            </a:r>
          </a:p>
          <a:p>
            <a:endParaRPr lang="en-US" sz="3600" dirty="0">
              <a:solidFill>
                <a:schemeClr val="tx2">
                  <a:lumMod val="75000"/>
                </a:schemeClr>
              </a:solidFill>
              <a:latin typeface="Rockwell Extra Bold" panose="02060903040505020403" pitchFamily="18" charset="0"/>
            </a:endParaRPr>
          </a:p>
          <a:p>
            <a:r>
              <a:rPr lang="en-US" sz="3600" dirty="0">
                <a:solidFill>
                  <a:schemeClr val="tx2">
                    <a:lumMod val="75000"/>
                  </a:schemeClr>
                </a:solidFill>
                <a:latin typeface="Rockwell Extra Bold" panose="02060903040505020403" pitchFamily="18" charset="0"/>
              </a:rPr>
              <a:t>   ELA – Math</a:t>
            </a:r>
          </a:p>
          <a:p>
            <a:endParaRPr lang="en-US" sz="3600" dirty="0">
              <a:solidFill>
                <a:schemeClr val="tx2">
                  <a:lumMod val="75000"/>
                </a:schemeClr>
              </a:solidFill>
              <a:latin typeface="Rockwell Extra Bold" panose="02060903040505020403" pitchFamily="18" charset="0"/>
            </a:endParaRPr>
          </a:p>
          <a:p>
            <a:r>
              <a:rPr lang="en-US" sz="3600" dirty="0">
                <a:solidFill>
                  <a:schemeClr val="tx2">
                    <a:lumMod val="75000"/>
                  </a:schemeClr>
                </a:solidFill>
                <a:latin typeface="Rockwell Extra Bold" panose="02060903040505020403" pitchFamily="18" charset="0"/>
              </a:rPr>
              <a:t>   WCAS – Science</a:t>
            </a:r>
          </a:p>
          <a:p>
            <a:endParaRPr lang="en-US" sz="800" dirty="0">
              <a:solidFill>
                <a:schemeClr val="accent5">
                  <a:lumMod val="75000"/>
                </a:schemeClr>
              </a:solidFill>
              <a:latin typeface="Rockwell Extra Bold" panose="02060903040505020403" pitchFamily="18" charset="0"/>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CBAB-45BF-AAEE-6951-2586E2655811}"/>
              </a:ext>
            </a:extLst>
          </p:cNvPr>
          <p:cNvSpPr>
            <a:spLocks noGrp="1"/>
          </p:cNvSpPr>
          <p:nvPr>
            <p:ph type="title"/>
          </p:nvPr>
        </p:nvSpPr>
        <p:spPr/>
        <p:txBody>
          <a:bodyPr>
            <a:normAutofit fontScale="90000"/>
          </a:bodyPr>
          <a:lstStyle/>
          <a:p>
            <a:pPr>
              <a:defRPr/>
            </a:pPr>
            <a:r>
              <a:rPr lang="en-US" dirty="0"/>
              <a:t>Advice from Counselors</a:t>
            </a:r>
          </a:p>
        </p:txBody>
      </p:sp>
      <p:sp>
        <p:nvSpPr>
          <p:cNvPr id="3" name="Content Placeholder 2">
            <a:extLst>
              <a:ext uri="{FF2B5EF4-FFF2-40B4-BE49-F238E27FC236}">
                <a16:creationId xmlns:a16="http://schemas.microsoft.com/office/drawing/2014/main" id="{22DF4EE9-45F3-12B4-E5EF-6959CF7A3D49}"/>
              </a:ext>
            </a:extLst>
          </p:cNvPr>
          <p:cNvSpPr>
            <a:spLocks noGrp="1"/>
          </p:cNvSpPr>
          <p:nvPr>
            <p:ph sz="half" idx="1"/>
          </p:nvPr>
        </p:nvSpPr>
        <p:spPr/>
        <p:txBody>
          <a:bodyPr/>
          <a:lstStyle/>
          <a:p>
            <a:pPr>
              <a:defRPr/>
            </a:pPr>
            <a:r>
              <a:rPr lang="en-US" dirty="0">
                <a:solidFill>
                  <a:schemeClr val="tx2">
                    <a:lumMod val="75000"/>
                  </a:schemeClr>
                </a:solidFill>
              </a:rPr>
              <a:t>Take the most rigorous classes you can (it looks good to colleges when you challenge yourself)</a:t>
            </a:r>
          </a:p>
          <a:p>
            <a:pPr>
              <a:defRPr/>
            </a:pPr>
            <a:r>
              <a:rPr lang="en-US" dirty="0">
                <a:solidFill>
                  <a:schemeClr val="tx2">
                    <a:lumMod val="75000"/>
                  </a:schemeClr>
                </a:solidFill>
              </a:rPr>
              <a:t>Maintain highest grades possible (transcript)</a:t>
            </a:r>
          </a:p>
          <a:p>
            <a:pPr>
              <a:defRPr/>
            </a:pPr>
            <a:r>
              <a:rPr lang="en-US" dirty="0">
                <a:solidFill>
                  <a:schemeClr val="tx2">
                    <a:lumMod val="75000"/>
                  </a:schemeClr>
                </a:solidFill>
              </a:rPr>
              <a:t>Get involved (sports/clubs)</a:t>
            </a:r>
          </a:p>
          <a:p>
            <a:pPr>
              <a:defRPr/>
            </a:pPr>
            <a:r>
              <a:rPr lang="en-US" dirty="0">
                <a:solidFill>
                  <a:schemeClr val="tx2">
                    <a:lumMod val="75000"/>
                  </a:schemeClr>
                </a:solidFill>
              </a:rPr>
              <a:t>Develop clear goals for your future</a:t>
            </a:r>
          </a:p>
          <a:p>
            <a:pPr>
              <a:defRPr/>
            </a:pPr>
            <a:r>
              <a:rPr lang="en-US" dirty="0">
                <a:solidFill>
                  <a:schemeClr val="tx2">
                    <a:lumMod val="75000"/>
                  </a:schemeClr>
                </a:solidFill>
              </a:rPr>
              <a:t>Begin networking with your teachers, counselors, coaches, etc…</a:t>
            </a:r>
          </a:p>
          <a:p>
            <a:pPr>
              <a:buFont typeface="Arial" panose="020B0604020202020204" pitchFamily="34" charset="0"/>
              <a:buNone/>
              <a:defRPr/>
            </a:pPr>
            <a:endParaRPr lang="en-US" dirty="0">
              <a:solidFill>
                <a:schemeClr val="bg2">
                  <a:lumMod val="10000"/>
                </a:schemeClr>
              </a:solidFill>
            </a:endParaRPr>
          </a:p>
        </p:txBody>
      </p:sp>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6C6C-7E8C-78EA-36C5-C522DAE7F83B}"/>
              </a:ext>
            </a:extLst>
          </p:cNvPr>
          <p:cNvSpPr>
            <a:spLocks noGrp="1"/>
          </p:cNvSpPr>
          <p:nvPr>
            <p:ph type="title"/>
          </p:nvPr>
        </p:nvSpPr>
        <p:spPr/>
        <p:txBody>
          <a:bodyPr>
            <a:normAutofit fontScale="90000"/>
          </a:bodyPr>
          <a:lstStyle/>
          <a:p>
            <a:pPr>
              <a:defRPr/>
            </a:pPr>
            <a:r>
              <a:rPr lang="en-US" dirty="0"/>
              <a:t>Freedom and Responsibility </a:t>
            </a:r>
          </a:p>
        </p:txBody>
      </p:sp>
      <p:sp>
        <p:nvSpPr>
          <p:cNvPr id="20483" name="Content Placeholder 2">
            <a:extLst>
              <a:ext uri="{FF2B5EF4-FFF2-40B4-BE49-F238E27FC236}">
                <a16:creationId xmlns:a16="http://schemas.microsoft.com/office/drawing/2014/main" id="{7B83B7FB-B031-9AE4-CFDE-E7AFE2BA38DC}"/>
              </a:ext>
            </a:extLst>
          </p:cNvPr>
          <p:cNvSpPr>
            <a:spLocks noGrp="1"/>
          </p:cNvSpPr>
          <p:nvPr>
            <p:ph sz="half" idx="1"/>
          </p:nvPr>
        </p:nvSpPr>
        <p:spPr/>
        <p:txBody>
          <a:bodyPr/>
          <a:lstStyle/>
          <a:p>
            <a:r>
              <a:rPr lang="en-US" altLang="en-US" sz="3200" dirty="0">
                <a:solidFill>
                  <a:schemeClr val="tx2">
                    <a:lumMod val="75000"/>
                  </a:schemeClr>
                </a:solidFill>
                <a:latin typeface="MV Boli" panose="02000500030200090000" pitchFamily="2" charset="0"/>
              </a:rPr>
              <a:t>More independence with choosing classes</a:t>
            </a:r>
          </a:p>
          <a:p>
            <a:r>
              <a:rPr lang="en-US" altLang="en-US" sz="3200" dirty="0">
                <a:solidFill>
                  <a:schemeClr val="tx2">
                    <a:lumMod val="75000"/>
                  </a:schemeClr>
                </a:solidFill>
                <a:latin typeface="MV Boli" panose="02000500030200090000" pitchFamily="2" charset="0"/>
              </a:rPr>
              <a:t>Choosing career path</a:t>
            </a:r>
          </a:p>
          <a:p>
            <a:r>
              <a:rPr lang="en-US" altLang="en-US" sz="3200" dirty="0">
                <a:solidFill>
                  <a:schemeClr val="tx2">
                    <a:lumMod val="75000"/>
                  </a:schemeClr>
                </a:solidFill>
                <a:latin typeface="MV Boli" panose="02000500030200090000" pitchFamily="2" charset="0"/>
              </a:rPr>
              <a:t>Personal choices- Peers, work habits </a:t>
            </a:r>
          </a:p>
          <a:p>
            <a:r>
              <a:rPr lang="en-US" altLang="en-US" sz="3200" dirty="0">
                <a:solidFill>
                  <a:schemeClr val="tx2">
                    <a:lumMod val="75000"/>
                  </a:schemeClr>
                </a:solidFill>
                <a:latin typeface="MV Boli" panose="02000500030200090000" pitchFamily="2" charset="0"/>
              </a:rPr>
              <a:t>Special events, Dances</a:t>
            </a:r>
          </a:p>
          <a:p>
            <a:r>
              <a:rPr lang="en-US" altLang="en-US" sz="3200" dirty="0">
                <a:solidFill>
                  <a:schemeClr val="tx2">
                    <a:lumMod val="75000"/>
                  </a:schemeClr>
                </a:solidFill>
                <a:latin typeface="MV Boli" panose="02000500030200090000" pitchFamily="2" charset="0"/>
              </a:rPr>
              <a:t>Clubs/Activities</a:t>
            </a:r>
          </a:p>
          <a:p>
            <a:r>
              <a:rPr lang="en-US" altLang="en-US" sz="3200" dirty="0">
                <a:solidFill>
                  <a:schemeClr val="tx2">
                    <a:lumMod val="75000"/>
                  </a:schemeClr>
                </a:solidFill>
                <a:latin typeface="MV Boli" panose="02000500030200090000" pitchFamily="2" charset="0"/>
              </a:rPr>
              <a:t>Sports</a:t>
            </a:r>
          </a:p>
          <a:p>
            <a:r>
              <a:rPr lang="en-US" altLang="en-US" sz="3200" dirty="0">
                <a:solidFill>
                  <a:schemeClr val="tx2">
                    <a:lumMod val="75000"/>
                  </a:schemeClr>
                </a:solidFill>
                <a:latin typeface="MV Boli" panose="02000500030200090000" pitchFamily="2" charset="0"/>
              </a:rPr>
              <a:t>Tech Prep classes</a:t>
            </a:r>
          </a:p>
          <a:p>
            <a:r>
              <a:rPr lang="en-US" altLang="en-US" dirty="0">
                <a:solidFill>
                  <a:schemeClr val="tx2">
                    <a:lumMod val="75000"/>
                  </a:schemeClr>
                </a:solidFill>
                <a:latin typeface="MV Boli" panose="02000500030200090000" pitchFamily="2" charset="0"/>
              </a:rPr>
              <a:t>Running Start</a:t>
            </a:r>
          </a:p>
          <a:p>
            <a:pPr>
              <a:buFont typeface="Arial" panose="020B0604020202020204" pitchFamily="34" charset="0"/>
              <a:buNone/>
            </a:pPr>
            <a:endParaRPr lang="en-US" altLang="en-US" dirty="0">
              <a:latin typeface="MV Boli" panose="02000500030200090000" pitchFamily="2" charset="0"/>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92BAEBC-2D92-9D58-1DF6-2222C6859867}"/>
              </a:ext>
            </a:extLst>
          </p:cNvPr>
          <p:cNvSpPr>
            <a:spLocks noGrp="1" noChangeArrowheads="1"/>
          </p:cNvSpPr>
          <p:nvPr>
            <p:ph type="title"/>
          </p:nvPr>
        </p:nvSpPr>
        <p:spPr/>
        <p:txBody>
          <a:bodyPr/>
          <a:lstStyle/>
          <a:p>
            <a:pPr eaLnBrk="1" fontAlgn="auto" hangingPunct="1">
              <a:spcAft>
                <a:spcPts val="0"/>
              </a:spcAft>
              <a:defRPr/>
            </a:pPr>
            <a:r>
              <a:rPr lang="en-US" b="1" dirty="0">
                <a:ea typeface="+mj-ea"/>
              </a:rPr>
              <a:t>Specifically Athletics:</a:t>
            </a:r>
            <a:endParaRPr lang="en-US" sz="4000" b="1" dirty="0">
              <a:ea typeface="+mj-ea"/>
            </a:endParaRPr>
          </a:p>
        </p:txBody>
      </p:sp>
      <p:sp>
        <p:nvSpPr>
          <p:cNvPr id="8" name="Content Placeholder 7">
            <a:extLst>
              <a:ext uri="{FF2B5EF4-FFF2-40B4-BE49-F238E27FC236}">
                <a16:creationId xmlns:a16="http://schemas.microsoft.com/office/drawing/2014/main" id="{F314F22C-C66B-72A7-E72D-CCB3832E690D}"/>
              </a:ext>
            </a:extLst>
          </p:cNvPr>
          <p:cNvSpPr>
            <a:spLocks noGrp="1"/>
          </p:cNvSpPr>
          <p:nvPr>
            <p:ph idx="1"/>
          </p:nvPr>
        </p:nvSpPr>
        <p:spPr>
          <a:ln>
            <a:miter lim="800000"/>
            <a:headEnd/>
            <a:tailEnd/>
          </a:ln>
        </p:spPr>
        <p:txBody>
          <a:bodyPr/>
          <a:lstStyle/>
          <a:p>
            <a:pPr eaLnBrk="1" hangingPunct="1">
              <a:buFont typeface="Arial" charset="0"/>
              <a:buChar char="•"/>
              <a:defRPr/>
            </a:pPr>
            <a:r>
              <a:rPr lang="en-US" sz="2800" dirty="0">
                <a:solidFill>
                  <a:schemeClr val="tx2">
                    <a:lumMod val="75000"/>
                  </a:schemeClr>
                </a:solidFill>
                <a:latin typeface="Noteworthy Light"/>
                <a:ea typeface="ＭＳ Ｐゴシック" charset="0"/>
                <a:cs typeface="Noteworthy Light"/>
              </a:rPr>
              <a:t>Athletics at Auburn Riverside seeks to develop young athletes of integrity, competitive passion and good sportsmanship. We look forward to seeing you in the stands and cheering on our favorite team.</a:t>
            </a:r>
          </a:p>
          <a:p>
            <a:pPr eaLnBrk="1" hangingPunct="1">
              <a:buFont typeface="Arial" charset="0"/>
              <a:buChar char="•"/>
              <a:defRPr/>
            </a:pPr>
            <a:r>
              <a:rPr lang="en-US" sz="2400" b="1" i="1" dirty="0">
                <a:solidFill>
                  <a:srgbClr val="31859C"/>
                </a:solidFill>
                <a:latin typeface="Rockwell Extra Bold" charset="0"/>
                <a:ea typeface="ＭＳ Ｐゴシック" charset="0"/>
              </a:rPr>
              <a:t>  We participate in the NPSL 3A League (Olympic Division) </a:t>
            </a:r>
          </a:p>
          <a:p>
            <a:pPr lvl="1" eaLnBrk="1" hangingPunct="1">
              <a:buFont typeface="Arial" charset="0"/>
              <a:buChar char="–"/>
              <a:defRPr/>
            </a:pPr>
            <a:r>
              <a:rPr lang="en-US" sz="2400" dirty="0">
                <a:solidFill>
                  <a:schemeClr val="tx2">
                    <a:lumMod val="75000"/>
                  </a:schemeClr>
                </a:solidFill>
                <a:latin typeface="Noteworthy Bold"/>
                <a:ea typeface="ＭＳ Ｐゴシック" charset="0"/>
                <a:cs typeface="Noteworthy Bold"/>
              </a:rPr>
              <a:t>Competitors:  AHS, AMHS, Kent Meridian, </a:t>
            </a:r>
            <a:r>
              <a:rPr lang="en-US" sz="2400" dirty="0" err="1">
                <a:solidFill>
                  <a:schemeClr val="tx2">
                    <a:lumMod val="75000"/>
                  </a:schemeClr>
                </a:solidFill>
                <a:latin typeface="Noteworthy Bold"/>
                <a:ea typeface="ＭＳ Ｐゴシック" charset="0"/>
                <a:cs typeface="Noteworthy Bold"/>
              </a:rPr>
              <a:t>Kentlake</a:t>
            </a:r>
            <a:r>
              <a:rPr lang="en-US" sz="2400" dirty="0">
                <a:solidFill>
                  <a:schemeClr val="tx2">
                    <a:lumMod val="75000"/>
                  </a:schemeClr>
                </a:solidFill>
                <a:latin typeface="Noteworthy Bold"/>
                <a:ea typeface="ＭＳ Ｐゴシック" charset="0"/>
                <a:cs typeface="Noteworthy Bold"/>
              </a:rPr>
              <a:t>, Thomas Jefferson and Todd Beamer</a:t>
            </a:r>
          </a:p>
          <a:p>
            <a:pPr marL="0" indent="0" eaLnBrk="1" hangingPunct="1">
              <a:buFont typeface="Arial" charset="0"/>
              <a:buNone/>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oteworthy Bold"/>
                <a:ea typeface="ＭＳ Ｐゴシック" charset="0"/>
                <a:cs typeface="Noteworthy Bold"/>
              </a:rPr>
              <a:t>GO RAVENS!!</a:t>
            </a:r>
          </a:p>
          <a:p>
            <a:pPr>
              <a:defRPr/>
            </a:pPr>
            <a:endParaRPr lang="en-US" dirty="0"/>
          </a:p>
        </p:txBody>
      </p:sp>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7683E41A-932A-EEBE-3DB4-F2536EB19113}"/>
              </a:ext>
            </a:extLst>
          </p:cNvPr>
          <p:cNvSpPr>
            <a:spLocks noGrp="1" noChangeArrowheads="1"/>
          </p:cNvSpPr>
          <p:nvPr>
            <p:ph type="title"/>
          </p:nvPr>
        </p:nvSpPr>
        <p:spPr/>
        <p:txBody>
          <a:bodyPr/>
          <a:lstStyle/>
          <a:p>
            <a:pPr eaLnBrk="1" fontAlgn="auto" hangingPunct="1">
              <a:spcAft>
                <a:spcPts val="0"/>
              </a:spcAft>
              <a:defRPr/>
            </a:pPr>
            <a:r>
              <a:rPr lang="en-US" b="1" dirty="0">
                <a:ea typeface="+mj-ea"/>
              </a:rPr>
              <a:t>Are you eligible?</a:t>
            </a:r>
            <a:endParaRPr lang="en-US" sz="4000" b="1" dirty="0">
              <a:ea typeface="+mj-ea"/>
            </a:endParaRPr>
          </a:p>
        </p:txBody>
      </p:sp>
      <p:sp>
        <p:nvSpPr>
          <p:cNvPr id="22531" name="Rectangle 3">
            <a:extLst>
              <a:ext uri="{FF2B5EF4-FFF2-40B4-BE49-F238E27FC236}">
                <a16:creationId xmlns:a16="http://schemas.microsoft.com/office/drawing/2014/main" id="{840E7D48-C8D2-C709-4B5B-D183E408BD95}"/>
              </a:ext>
            </a:extLst>
          </p:cNvPr>
          <p:cNvSpPr>
            <a:spLocks noGrp="1"/>
          </p:cNvSpPr>
          <p:nvPr>
            <p:ph idx="1"/>
          </p:nvPr>
        </p:nvSpPr>
        <p:spPr/>
        <p:txBody>
          <a:bodyPr/>
          <a:lstStyle/>
          <a:p>
            <a:pPr eaLnBrk="1" hangingPunct="1"/>
            <a:r>
              <a:rPr lang="en-US" altLang="en-US" sz="2800" dirty="0">
                <a:solidFill>
                  <a:schemeClr val="tx2">
                    <a:lumMod val="75000"/>
                  </a:schemeClr>
                </a:solidFill>
                <a:latin typeface="Palatino Linotype" panose="02040502050505030304" pitchFamily="18" charset="0"/>
              </a:rPr>
              <a:t>To be eligible incoming freshman need:</a:t>
            </a:r>
          </a:p>
          <a:p>
            <a:pPr lvl="1" eaLnBrk="1" hangingPunct="1"/>
            <a:r>
              <a:rPr lang="en-US" altLang="en-US" dirty="0">
                <a:solidFill>
                  <a:schemeClr val="tx2">
                    <a:lumMod val="75000"/>
                  </a:schemeClr>
                </a:solidFill>
                <a:latin typeface="Palatino Linotype" panose="02040502050505030304" pitchFamily="18" charset="0"/>
              </a:rPr>
              <a:t>A valid </a:t>
            </a:r>
            <a:r>
              <a:rPr lang="en-US" altLang="en-US" u="sng" dirty="0">
                <a:solidFill>
                  <a:schemeClr val="tx2">
                    <a:lumMod val="75000"/>
                  </a:schemeClr>
                </a:solidFill>
                <a:latin typeface="Palatino Linotype" panose="02040502050505030304" pitchFamily="18" charset="0"/>
              </a:rPr>
              <a:t>annual</a:t>
            </a:r>
            <a:r>
              <a:rPr lang="en-US" altLang="en-US" dirty="0">
                <a:solidFill>
                  <a:schemeClr val="tx2">
                    <a:lumMod val="75000"/>
                  </a:schemeClr>
                </a:solidFill>
                <a:latin typeface="Palatino Linotype" panose="02040502050505030304" pitchFamily="18" charset="0"/>
              </a:rPr>
              <a:t> athletic registration form</a:t>
            </a:r>
          </a:p>
          <a:p>
            <a:pPr lvl="1" eaLnBrk="1" hangingPunct="1"/>
            <a:r>
              <a:rPr lang="en-US" altLang="en-US" dirty="0">
                <a:solidFill>
                  <a:schemeClr val="tx2">
                    <a:lumMod val="75000"/>
                  </a:schemeClr>
                </a:solidFill>
                <a:latin typeface="Palatino Linotype" panose="02040502050505030304" pitchFamily="18" charset="0"/>
              </a:rPr>
              <a:t>Current Physical dated </a:t>
            </a:r>
            <a:r>
              <a:rPr lang="en-US" altLang="en-US" u="sng" dirty="0">
                <a:solidFill>
                  <a:schemeClr val="tx2">
                    <a:lumMod val="75000"/>
                  </a:schemeClr>
                </a:solidFill>
                <a:latin typeface="Palatino Linotype" panose="02040502050505030304" pitchFamily="18" charset="0"/>
              </a:rPr>
              <a:t>after</a:t>
            </a:r>
            <a:r>
              <a:rPr lang="en-US" altLang="en-US" dirty="0">
                <a:solidFill>
                  <a:schemeClr val="tx2">
                    <a:lumMod val="75000"/>
                  </a:schemeClr>
                </a:solidFill>
                <a:latin typeface="Palatino Linotype" panose="02040502050505030304" pitchFamily="18" charset="0"/>
              </a:rPr>
              <a:t> June 1</a:t>
            </a:r>
            <a:r>
              <a:rPr lang="en-US" altLang="en-US" baseline="30000" dirty="0">
                <a:solidFill>
                  <a:schemeClr val="tx2">
                    <a:lumMod val="75000"/>
                  </a:schemeClr>
                </a:solidFill>
                <a:latin typeface="Palatino Linotype" panose="02040502050505030304" pitchFamily="18" charset="0"/>
              </a:rPr>
              <a:t>st </a:t>
            </a:r>
            <a:r>
              <a:rPr lang="en-US" altLang="en-US" dirty="0">
                <a:solidFill>
                  <a:schemeClr val="tx2">
                    <a:lumMod val="75000"/>
                  </a:schemeClr>
                </a:solidFill>
                <a:latin typeface="Palatino Linotype" panose="02040502050505030304" pitchFamily="18" charset="0"/>
              </a:rPr>
              <a:t>(This physical will be good for two years)</a:t>
            </a:r>
          </a:p>
          <a:p>
            <a:pPr lvl="1" eaLnBrk="1" hangingPunct="1"/>
            <a:r>
              <a:rPr lang="en-US" altLang="en-US" dirty="0">
                <a:solidFill>
                  <a:schemeClr val="tx2">
                    <a:lumMod val="75000"/>
                  </a:schemeClr>
                </a:solidFill>
                <a:latin typeface="Palatino Linotype" panose="02040502050505030304" pitchFamily="18" charset="0"/>
              </a:rPr>
              <a:t>Academic eligibility passing 5 of 6 classes</a:t>
            </a:r>
          </a:p>
          <a:p>
            <a:pPr lvl="1" eaLnBrk="1" hangingPunct="1"/>
            <a:r>
              <a:rPr lang="en-US" altLang="en-US" dirty="0">
                <a:solidFill>
                  <a:schemeClr val="tx2">
                    <a:lumMod val="75000"/>
                  </a:schemeClr>
                </a:solidFill>
                <a:latin typeface="Palatino Linotype" panose="02040502050505030304" pitchFamily="18" charset="0"/>
              </a:rPr>
              <a:t>Student Body ASB card</a:t>
            </a:r>
          </a:p>
          <a:p>
            <a:pPr lvl="1" eaLnBrk="1" hangingPunct="1"/>
            <a:r>
              <a:rPr lang="en-US" altLang="en-US" dirty="0">
                <a:solidFill>
                  <a:schemeClr val="tx2">
                    <a:lumMod val="75000"/>
                  </a:schemeClr>
                </a:solidFill>
                <a:latin typeface="Palatino Linotype" panose="02040502050505030304" pitchFamily="18" charset="0"/>
              </a:rPr>
              <a:t>Resident of Auburn School District</a:t>
            </a: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B2DEB27-351C-4B76-C997-C7670C1E505B}"/>
              </a:ext>
            </a:extLst>
          </p:cNvPr>
          <p:cNvSpPr>
            <a:spLocks noGrp="1" noChangeArrowheads="1"/>
          </p:cNvSpPr>
          <p:nvPr>
            <p:ph type="title"/>
          </p:nvPr>
        </p:nvSpPr>
        <p:spPr>
          <a:xfrm>
            <a:off x="122238" y="109538"/>
            <a:ext cx="8890000" cy="1308100"/>
          </a:xfrm>
        </p:spPr>
        <p:txBody>
          <a:bodyPr/>
          <a:lstStyle/>
          <a:p>
            <a:pPr eaLnBrk="1" fontAlgn="auto" hangingPunct="1">
              <a:spcAft>
                <a:spcPts val="0"/>
              </a:spcAft>
              <a:defRPr/>
            </a:pPr>
            <a:r>
              <a:rPr lang="en-US" b="1" dirty="0">
                <a:ea typeface="+mj-ea"/>
              </a:rPr>
              <a:t>Sports Offered </a:t>
            </a:r>
            <a:endParaRPr lang="en-US" sz="4000" b="1" dirty="0">
              <a:ea typeface="+mj-ea"/>
            </a:endParaRPr>
          </a:p>
        </p:txBody>
      </p:sp>
      <p:sp>
        <p:nvSpPr>
          <p:cNvPr id="23555" name="Rectangle 3">
            <a:extLst>
              <a:ext uri="{FF2B5EF4-FFF2-40B4-BE49-F238E27FC236}">
                <a16:creationId xmlns:a16="http://schemas.microsoft.com/office/drawing/2014/main" id="{68B4B92A-06C2-4733-C4DE-8248D23577FD}"/>
              </a:ext>
            </a:extLst>
          </p:cNvPr>
          <p:cNvSpPr>
            <a:spLocks noGrp="1"/>
          </p:cNvSpPr>
          <p:nvPr>
            <p:ph idx="1"/>
          </p:nvPr>
        </p:nvSpPr>
        <p:spPr>
          <a:xfrm>
            <a:off x="182563" y="1216025"/>
            <a:ext cx="8769350" cy="5226050"/>
          </a:xfrm>
        </p:spPr>
        <p:txBody>
          <a:bodyPr/>
          <a:lstStyle/>
          <a:p>
            <a:pPr eaLnBrk="1" hangingPunct="1">
              <a:lnSpc>
                <a:spcPct val="90000"/>
              </a:lnSpc>
            </a:pPr>
            <a:endParaRPr lang="en-US" altLang="en-US" sz="2800" b="1" dirty="0"/>
          </a:p>
          <a:p>
            <a:pPr eaLnBrk="1" hangingPunct="1">
              <a:lnSpc>
                <a:spcPct val="90000"/>
              </a:lnSpc>
            </a:pPr>
            <a:endParaRPr lang="en-US" altLang="en-US" sz="2800" b="1" dirty="0"/>
          </a:p>
          <a:p>
            <a:pPr eaLnBrk="1" hangingPunct="1">
              <a:lnSpc>
                <a:spcPct val="90000"/>
              </a:lnSpc>
            </a:pPr>
            <a:r>
              <a:rPr lang="en-US" altLang="en-US" sz="2800" b="1" dirty="0">
                <a:solidFill>
                  <a:schemeClr val="tx2">
                    <a:lumMod val="75000"/>
                  </a:schemeClr>
                </a:solidFill>
              </a:rPr>
              <a:t>Fall—</a:t>
            </a:r>
            <a:r>
              <a:rPr lang="en-US" altLang="en-US" sz="2800" i="1" dirty="0">
                <a:solidFill>
                  <a:schemeClr val="tx2">
                    <a:lumMod val="75000"/>
                  </a:schemeClr>
                </a:solidFill>
              </a:rPr>
              <a:t>begins in August.</a:t>
            </a:r>
          </a:p>
          <a:p>
            <a:pPr lvl="2" eaLnBrk="1" hangingPunct="1">
              <a:lnSpc>
                <a:spcPct val="90000"/>
              </a:lnSpc>
            </a:pPr>
            <a:r>
              <a:rPr lang="en-US" altLang="en-US" b="1" i="1" dirty="0">
                <a:solidFill>
                  <a:schemeClr val="tx2">
                    <a:lumMod val="75000"/>
                  </a:schemeClr>
                </a:solidFill>
                <a:latin typeface="Noteworthy Light" pitchFamily="-84" charset="0"/>
              </a:rPr>
              <a:t>Girls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Swim/Dive, Football, Volleyball, Girls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Soccer, Cross Country, Boys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Tennis, Boys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Water Polo, Golf</a:t>
            </a:r>
          </a:p>
          <a:p>
            <a:pPr eaLnBrk="1" hangingPunct="1">
              <a:lnSpc>
                <a:spcPct val="90000"/>
              </a:lnSpc>
            </a:pPr>
            <a:r>
              <a:rPr lang="en-US" altLang="en-US" sz="2800" b="1" dirty="0">
                <a:solidFill>
                  <a:schemeClr val="tx2">
                    <a:lumMod val="75000"/>
                  </a:schemeClr>
                </a:solidFill>
              </a:rPr>
              <a:t>Winter—</a:t>
            </a:r>
            <a:r>
              <a:rPr lang="en-US" altLang="en-US" sz="2800" i="1" dirty="0">
                <a:solidFill>
                  <a:schemeClr val="tx2">
                    <a:lumMod val="75000"/>
                  </a:schemeClr>
                </a:solidFill>
              </a:rPr>
              <a:t>begins in Nov.</a:t>
            </a:r>
          </a:p>
          <a:p>
            <a:pPr lvl="2" eaLnBrk="1" hangingPunct="1">
              <a:lnSpc>
                <a:spcPct val="90000"/>
              </a:lnSpc>
            </a:pPr>
            <a:r>
              <a:rPr lang="en-US" altLang="en-US" b="1" i="1" dirty="0">
                <a:solidFill>
                  <a:schemeClr val="tx2">
                    <a:lumMod val="75000"/>
                  </a:schemeClr>
                </a:solidFill>
                <a:latin typeface="Noteworthy Bold" pitchFamily="-84" charset="0"/>
              </a:rPr>
              <a:t>Boys</a:t>
            </a:r>
            <a:r>
              <a:rPr lang="ja-JP" altLang="en-US" b="1" i="1" dirty="0">
                <a:solidFill>
                  <a:schemeClr val="tx2">
                    <a:lumMod val="75000"/>
                  </a:schemeClr>
                </a:solidFill>
                <a:latin typeface="Noteworthy Bold" pitchFamily="-84" charset="0"/>
              </a:rPr>
              <a:t>’</a:t>
            </a:r>
            <a:r>
              <a:rPr lang="en-US" altLang="ja-JP" b="1" i="1" dirty="0">
                <a:solidFill>
                  <a:schemeClr val="tx2">
                    <a:lumMod val="75000"/>
                  </a:schemeClr>
                </a:solidFill>
                <a:latin typeface="Noteworthy Bold" pitchFamily="-84" charset="0"/>
              </a:rPr>
              <a:t> Swim/Dive, Gymnastics, Basketball, Wrestling</a:t>
            </a:r>
          </a:p>
          <a:p>
            <a:pPr eaLnBrk="1" hangingPunct="1">
              <a:lnSpc>
                <a:spcPct val="90000"/>
              </a:lnSpc>
            </a:pPr>
            <a:r>
              <a:rPr lang="en-US" altLang="en-US" sz="2800" b="1" dirty="0">
                <a:solidFill>
                  <a:schemeClr val="tx2">
                    <a:lumMod val="75000"/>
                  </a:schemeClr>
                </a:solidFill>
              </a:rPr>
              <a:t>Spring—</a:t>
            </a:r>
            <a:r>
              <a:rPr lang="en-US" altLang="en-US" sz="2800" i="1" dirty="0">
                <a:solidFill>
                  <a:schemeClr val="tx2">
                    <a:lumMod val="75000"/>
                  </a:schemeClr>
                </a:solidFill>
              </a:rPr>
              <a:t>begins late Feb./March. </a:t>
            </a:r>
          </a:p>
          <a:p>
            <a:pPr lvl="2" eaLnBrk="1" hangingPunct="1">
              <a:lnSpc>
                <a:spcPct val="90000"/>
              </a:lnSpc>
            </a:pPr>
            <a:r>
              <a:rPr lang="en-US" altLang="en-US" b="1" i="1" dirty="0">
                <a:solidFill>
                  <a:schemeClr val="tx2">
                    <a:lumMod val="75000"/>
                  </a:schemeClr>
                </a:solidFill>
                <a:latin typeface="Noteworthy Light" pitchFamily="-84" charset="0"/>
              </a:rPr>
              <a:t>Baseball, Fastpitch, Track/Field, Girls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Water Polo, Girls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Tennis, Boys</a:t>
            </a:r>
            <a:r>
              <a:rPr lang="ja-JP" altLang="en-US" b="1" i="1" dirty="0">
                <a:solidFill>
                  <a:schemeClr val="tx2">
                    <a:lumMod val="75000"/>
                  </a:schemeClr>
                </a:solidFill>
                <a:latin typeface="Noteworthy Light" pitchFamily="-84" charset="0"/>
              </a:rPr>
              <a:t>’</a:t>
            </a:r>
            <a:r>
              <a:rPr lang="en-US" altLang="ja-JP" b="1" i="1" dirty="0">
                <a:solidFill>
                  <a:schemeClr val="tx2">
                    <a:lumMod val="75000"/>
                  </a:schemeClr>
                </a:solidFill>
                <a:latin typeface="Noteworthy Light" pitchFamily="-84" charset="0"/>
              </a:rPr>
              <a:t> Soccer, Boys 'and Girls’ Lacrosse</a:t>
            </a:r>
          </a:p>
          <a:p>
            <a:pPr lvl="2" eaLnBrk="1" hangingPunct="1">
              <a:lnSpc>
                <a:spcPct val="90000"/>
              </a:lnSpc>
            </a:pPr>
            <a:r>
              <a:rPr lang="en-US" altLang="en-US" b="1" i="1" dirty="0">
                <a:solidFill>
                  <a:schemeClr val="tx2">
                    <a:lumMod val="75000"/>
                  </a:schemeClr>
                </a:solidFill>
                <a:latin typeface="Noteworthy Light" pitchFamily="-84" charset="0"/>
              </a:rPr>
              <a:t>Dance Team and Cheerleading tryouts for next year</a:t>
            </a:r>
          </a:p>
        </p:txBody>
      </p:sp>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9716-8BE8-E0DB-0EA4-AEE6B38E03CC}"/>
              </a:ext>
            </a:extLst>
          </p:cNvPr>
          <p:cNvSpPr>
            <a:spLocks noGrp="1"/>
          </p:cNvSpPr>
          <p:nvPr>
            <p:ph type="title"/>
          </p:nvPr>
        </p:nvSpPr>
        <p:spPr/>
        <p:txBody>
          <a:bodyPr>
            <a:normAutofit fontScale="90000"/>
          </a:bodyPr>
          <a:lstStyle/>
          <a:p>
            <a:pPr>
              <a:defRPr/>
            </a:pPr>
            <a:r>
              <a:rPr lang="en-US" dirty="0"/>
              <a:t>Registration for 9</a:t>
            </a:r>
            <a:r>
              <a:rPr lang="en-US" baseline="30000" dirty="0"/>
              <a:t>th</a:t>
            </a:r>
            <a:r>
              <a:rPr lang="en-US" dirty="0"/>
              <a:t> grade </a:t>
            </a:r>
          </a:p>
        </p:txBody>
      </p:sp>
      <p:sp>
        <p:nvSpPr>
          <p:cNvPr id="3" name="Content Placeholder 2">
            <a:extLst>
              <a:ext uri="{FF2B5EF4-FFF2-40B4-BE49-F238E27FC236}">
                <a16:creationId xmlns:a16="http://schemas.microsoft.com/office/drawing/2014/main" id="{41B3C021-FAE9-08E5-EE7C-258BB89B93CE}"/>
              </a:ext>
            </a:extLst>
          </p:cNvPr>
          <p:cNvSpPr>
            <a:spLocks noGrp="1"/>
          </p:cNvSpPr>
          <p:nvPr>
            <p:ph sz="half" idx="1"/>
          </p:nvPr>
        </p:nvSpPr>
        <p:spPr>
          <a:xfrm>
            <a:off x="668594" y="1417638"/>
            <a:ext cx="7275871" cy="4525962"/>
          </a:xfrm>
        </p:spPr>
        <p:txBody>
          <a:bodyPr/>
          <a:lstStyle/>
          <a:p>
            <a:pPr>
              <a:defRPr/>
            </a:pPr>
            <a:endParaRPr lang="en-US" sz="1800" dirty="0"/>
          </a:p>
          <a:p>
            <a:pPr>
              <a:defRPr/>
            </a:pPr>
            <a:r>
              <a:rPr lang="en-US" sz="1800" dirty="0">
                <a:solidFill>
                  <a:schemeClr val="tx2">
                    <a:lumMod val="75000"/>
                  </a:schemeClr>
                </a:solidFill>
              </a:rPr>
              <a:t>Please discuss with parents and teachers on class placement</a:t>
            </a:r>
          </a:p>
          <a:p>
            <a:pPr marL="0" indent="0">
              <a:buFont typeface="Arial" panose="020B0604020202020204" pitchFamily="34" charset="0"/>
              <a:buNone/>
              <a:defRPr/>
            </a:pPr>
            <a:endParaRPr lang="en-US" sz="1800" dirty="0">
              <a:solidFill>
                <a:schemeClr val="tx2">
                  <a:lumMod val="75000"/>
                </a:schemeClr>
              </a:solidFill>
            </a:endParaRPr>
          </a:p>
          <a:p>
            <a:pPr>
              <a:buFont typeface="Wingdings" panose="05000000000000000000" pitchFamily="2" charset="2"/>
              <a:buChar char="v"/>
              <a:defRPr/>
            </a:pPr>
            <a:r>
              <a:rPr lang="en-US" sz="1800" dirty="0">
                <a:solidFill>
                  <a:schemeClr val="tx2">
                    <a:lumMod val="75000"/>
                  </a:schemeClr>
                </a:solidFill>
              </a:rPr>
              <a:t>Mt. Baker</a:t>
            </a:r>
          </a:p>
          <a:p>
            <a:pPr marL="0" indent="0">
              <a:buFont typeface="Arial" panose="020B0604020202020204" pitchFamily="34" charset="0"/>
              <a:buNone/>
              <a:defRPr/>
            </a:pPr>
            <a:endParaRPr lang="en-US" sz="1800" dirty="0">
              <a:solidFill>
                <a:schemeClr val="tx2">
                  <a:lumMod val="75000"/>
                </a:schemeClr>
              </a:solidFill>
            </a:endParaRPr>
          </a:p>
          <a:p>
            <a:pPr>
              <a:buFont typeface="Wingdings" panose="05000000000000000000" pitchFamily="2" charset="2"/>
              <a:buChar char="v"/>
              <a:defRPr/>
            </a:pPr>
            <a:r>
              <a:rPr lang="en-US" sz="1800" dirty="0">
                <a:solidFill>
                  <a:schemeClr val="tx2">
                    <a:lumMod val="75000"/>
                  </a:schemeClr>
                </a:solidFill>
              </a:rPr>
              <a:t>North </a:t>
            </a:r>
            <a:r>
              <a:rPr lang="en-US" sz="1800" dirty="0" err="1">
                <a:solidFill>
                  <a:schemeClr val="tx2">
                    <a:lumMod val="75000"/>
                  </a:schemeClr>
                </a:solidFill>
              </a:rPr>
              <a:t>Tapps</a:t>
            </a:r>
            <a:r>
              <a:rPr lang="en-US" sz="1800" dirty="0">
                <a:solidFill>
                  <a:schemeClr val="tx2">
                    <a:lumMod val="75000"/>
                  </a:schemeClr>
                </a:solidFill>
              </a:rPr>
              <a:t> (Do not forget enroll into the Auburn School District!) </a:t>
            </a:r>
          </a:p>
          <a:p>
            <a:pPr marL="0" indent="0">
              <a:buFont typeface="Arial" panose="020B0604020202020204" pitchFamily="34" charset="0"/>
              <a:buNone/>
              <a:defRPr/>
            </a:pPr>
            <a:endParaRPr lang="en-US" sz="1800" dirty="0">
              <a:solidFill>
                <a:schemeClr val="tx2">
                  <a:lumMod val="75000"/>
                </a:schemeClr>
              </a:solidFill>
            </a:endParaRPr>
          </a:p>
          <a:p>
            <a:pPr>
              <a:buFont typeface="Wingdings" panose="05000000000000000000" pitchFamily="2" charset="2"/>
              <a:buChar char="v"/>
              <a:defRPr/>
            </a:pPr>
            <a:r>
              <a:rPr lang="en-US" sz="1800" dirty="0">
                <a:solidFill>
                  <a:schemeClr val="tx2">
                    <a:lumMod val="75000"/>
                  </a:schemeClr>
                </a:solidFill>
              </a:rPr>
              <a:t>Olympic </a:t>
            </a:r>
          </a:p>
          <a:p>
            <a:pPr marL="0" indent="0">
              <a:buFont typeface="Arial" panose="020B0604020202020204" pitchFamily="34" charset="0"/>
              <a:buNone/>
              <a:defRPr/>
            </a:pPr>
            <a:endParaRPr lang="en-US" sz="1800" dirty="0">
              <a:solidFill>
                <a:schemeClr val="tx2">
                  <a:lumMod val="75000"/>
                </a:schemeClr>
              </a:solidFill>
            </a:endParaRPr>
          </a:p>
          <a:p>
            <a:pPr marL="0" indent="0">
              <a:buFont typeface="Arial" panose="020B0604020202020204" pitchFamily="34" charset="0"/>
              <a:buNone/>
              <a:defRPr/>
            </a:pPr>
            <a:r>
              <a:rPr lang="en-US" sz="1800" dirty="0">
                <a:solidFill>
                  <a:schemeClr val="tx2">
                    <a:lumMod val="75000"/>
                  </a:schemeClr>
                </a:solidFill>
              </a:rPr>
              <a:t>We are so excited for you to become a </a:t>
            </a:r>
          </a:p>
          <a:p>
            <a:pPr marL="0" indent="0">
              <a:buFont typeface="Arial" panose="020B0604020202020204" pitchFamily="34" charset="0"/>
              <a:buNone/>
              <a:defRPr/>
            </a:pPr>
            <a:r>
              <a:rPr lang="en-US" sz="1800" dirty="0">
                <a:solidFill>
                  <a:schemeClr val="tx2">
                    <a:lumMod val="75000"/>
                  </a:schemeClr>
                </a:solidFill>
              </a:rPr>
              <a:t>RAVEN!</a:t>
            </a:r>
          </a:p>
          <a:p>
            <a:pPr marL="0" indent="0">
              <a:buFont typeface="Arial" panose="020B0604020202020204" pitchFamily="34" charset="0"/>
              <a:buNone/>
              <a:defRPr/>
            </a:pPr>
            <a:endParaRPr lang="en-US" sz="1800" dirty="0"/>
          </a:p>
        </p:txBody>
      </p:sp>
      <p:pic>
        <p:nvPicPr>
          <p:cNvPr id="24580" name="Picture 6">
            <a:extLst>
              <a:ext uri="{FF2B5EF4-FFF2-40B4-BE49-F238E27FC236}">
                <a16:creationId xmlns:a16="http://schemas.microsoft.com/office/drawing/2014/main" id="{D36E8036-5030-7666-10AB-E7E462A15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3"/>
          <a:stretch/>
        </p:blipFill>
        <p:spPr bwMode="auto">
          <a:xfrm>
            <a:off x="5637213" y="4493342"/>
            <a:ext cx="3506787" cy="227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4D85-C90B-BABA-9422-2ECAAD811E35}"/>
              </a:ext>
            </a:extLst>
          </p:cNvPr>
          <p:cNvSpPr>
            <a:spLocks noGrp="1"/>
          </p:cNvSpPr>
          <p:nvPr>
            <p:ph type="title"/>
          </p:nvPr>
        </p:nvSpPr>
        <p:spPr>
          <a:xfrm>
            <a:off x="457200" y="166483"/>
            <a:ext cx="8229600" cy="1143000"/>
          </a:xfrm>
        </p:spPr>
        <p:txBody>
          <a:bodyPr>
            <a:normAutofit/>
          </a:bodyPr>
          <a:lstStyle/>
          <a:p>
            <a:pPr>
              <a:defRPr/>
            </a:pPr>
            <a:r>
              <a:rPr lang="en-US" dirty="0"/>
              <a:t>Our goal for today</a:t>
            </a:r>
          </a:p>
        </p:txBody>
      </p:sp>
      <p:sp>
        <p:nvSpPr>
          <p:cNvPr id="3" name="Content Placeholder 2">
            <a:extLst>
              <a:ext uri="{FF2B5EF4-FFF2-40B4-BE49-F238E27FC236}">
                <a16:creationId xmlns:a16="http://schemas.microsoft.com/office/drawing/2014/main" id="{6F6A8E4B-23CF-FE7E-6F54-762AC0DF0657}"/>
              </a:ext>
            </a:extLst>
          </p:cNvPr>
          <p:cNvSpPr>
            <a:spLocks noGrp="1"/>
          </p:cNvSpPr>
          <p:nvPr>
            <p:ph idx="1"/>
          </p:nvPr>
        </p:nvSpPr>
        <p:spPr>
          <a:xfrm>
            <a:off x="228600" y="1165225"/>
            <a:ext cx="8229600" cy="4525963"/>
          </a:xfrm>
        </p:spPr>
        <p:txBody>
          <a:bodyPr/>
          <a:lstStyle/>
          <a:p>
            <a:pPr>
              <a:defRPr/>
            </a:pPr>
            <a:r>
              <a:rPr lang="en-US" sz="2400" dirty="0">
                <a:solidFill>
                  <a:schemeClr val="tx2">
                    <a:lumMod val="75000"/>
                  </a:schemeClr>
                </a:solidFill>
              </a:rPr>
              <a:t>Learn about ARHS</a:t>
            </a:r>
          </a:p>
          <a:p>
            <a:pPr>
              <a:defRPr/>
            </a:pPr>
            <a:r>
              <a:rPr lang="en-US" sz="2400" dirty="0">
                <a:solidFill>
                  <a:schemeClr val="tx2">
                    <a:lumMod val="75000"/>
                  </a:schemeClr>
                </a:solidFill>
              </a:rPr>
              <a:t>Start conversations about </a:t>
            </a:r>
          </a:p>
          <a:p>
            <a:pPr marL="0" indent="0">
              <a:buFont typeface="Arial" panose="020B0604020202020204" pitchFamily="34" charset="0"/>
              <a:buNone/>
              <a:defRPr/>
            </a:pPr>
            <a:r>
              <a:rPr lang="en-US" sz="2400" dirty="0">
                <a:solidFill>
                  <a:schemeClr val="tx2">
                    <a:lumMod val="75000"/>
                  </a:schemeClr>
                </a:solidFill>
              </a:rPr>
              <a:t>    classes for next year</a:t>
            </a:r>
          </a:p>
          <a:p>
            <a:pPr>
              <a:defRPr/>
            </a:pPr>
            <a:r>
              <a:rPr lang="en-US" sz="2400" dirty="0">
                <a:solidFill>
                  <a:schemeClr val="tx2">
                    <a:lumMod val="75000"/>
                  </a:schemeClr>
                </a:solidFill>
              </a:rPr>
              <a:t>Fill out registration (Google Sheet) talk to </a:t>
            </a:r>
          </a:p>
          <a:p>
            <a:pPr marL="0" indent="0">
              <a:buFont typeface="Arial" panose="020B0604020202020204" pitchFamily="34" charset="0"/>
              <a:buNone/>
              <a:defRPr/>
            </a:pPr>
            <a:r>
              <a:rPr lang="en-US" sz="2400" dirty="0">
                <a:solidFill>
                  <a:schemeClr val="tx2">
                    <a:lumMod val="75000"/>
                  </a:schemeClr>
                </a:solidFill>
              </a:rPr>
              <a:t>    </a:t>
            </a:r>
            <a:r>
              <a:rPr lang="en-US" sz="900" dirty="0">
                <a:solidFill>
                  <a:schemeClr val="tx2">
                    <a:lumMod val="75000"/>
                  </a:schemeClr>
                </a:solidFill>
              </a:rPr>
              <a:t> </a:t>
            </a:r>
            <a:r>
              <a:rPr lang="en-US" sz="2400" dirty="0">
                <a:solidFill>
                  <a:schemeClr val="tx2">
                    <a:lumMod val="75000"/>
                  </a:schemeClr>
                </a:solidFill>
              </a:rPr>
              <a:t>parents/guardians and teachers</a:t>
            </a:r>
          </a:p>
        </p:txBody>
      </p:sp>
      <p:pic>
        <p:nvPicPr>
          <p:cNvPr id="8196" name="Picture 3">
            <a:extLst>
              <a:ext uri="{FF2B5EF4-FFF2-40B4-BE49-F238E27FC236}">
                <a16:creationId xmlns:a16="http://schemas.microsoft.com/office/drawing/2014/main" id="{9F42F774-A035-E06E-6A97-6F11F87240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3429000"/>
            <a:ext cx="39719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CB45-9580-7CE6-252B-32AFA0EF05AB}"/>
              </a:ext>
            </a:extLst>
          </p:cNvPr>
          <p:cNvSpPr>
            <a:spLocks noGrp="1"/>
          </p:cNvSpPr>
          <p:nvPr>
            <p:ph type="title"/>
          </p:nvPr>
        </p:nvSpPr>
        <p:spPr/>
        <p:txBody>
          <a:bodyPr>
            <a:normAutofit/>
          </a:bodyPr>
          <a:lstStyle/>
          <a:p>
            <a:pPr>
              <a:defRPr/>
            </a:pPr>
            <a:r>
              <a:rPr lang="en-US" b="1" dirty="0"/>
              <a:t>School Demographics</a:t>
            </a:r>
          </a:p>
        </p:txBody>
      </p:sp>
      <p:sp>
        <p:nvSpPr>
          <p:cNvPr id="3" name="Content Placeholder 2">
            <a:extLst>
              <a:ext uri="{FF2B5EF4-FFF2-40B4-BE49-F238E27FC236}">
                <a16:creationId xmlns:a16="http://schemas.microsoft.com/office/drawing/2014/main" id="{BCBEC049-94C7-5849-56F3-AC6D2F2CF560}"/>
              </a:ext>
            </a:extLst>
          </p:cNvPr>
          <p:cNvSpPr>
            <a:spLocks noGrp="1"/>
          </p:cNvSpPr>
          <p:nvPr>
            <p:ph idx="1"/>
          </p:nvPr>
        </p:nvSpPr>
        <p:spPr>
          <a:xfrm>
            <a:off x="563563" y="1528763"/>
            <a:ext cx="8229600" cy="4525962"/>
          </a:xfrm>
        </p:spPr>
        <p:txBody>
          <a:bodyPr/>
          <a:lstStyle/>
          <a:p>
            <a:pPr>
              <a:defRPr/>
            </a:pPr>
            <a:r>
              <a:rPr lang="en-US" sz="2000" dirty="0">
                <a:solidFill>
                  <a:schemeClr val="tx2">
                    <a:lumMod val="75000"/>
                  </a:schemeClr>
                </a:solidFill>
              </a:rPr>
              <a:t>Total Staff: 132</a:t>
            </a:r>
          </a:p>
          <a:p>
            <a:pPr marL="0" indent="0">
              <a:buFont typeface="Arial" panose="020B0604020202020204" pitchFamily="34" charset="0"/>
              <a:buNone/>
              <a:defRPr/>
            </a:pPr>
            <a:r>
              <a:rPr lang="en-US" sz="1800" dirty="0">
                <a:solidFill>
                  <a:schemeClr val="tx2">
                    <a:lumMod val="75000"/>
                  </a:schemeClr>
                </a:solidFill>
              </a:rPr>
              <a:t>-(Teachers, Counselors,  Administrators, Support Staff, etc.)</a:t>
            </a:r>
          </a:p>
          <a:p>
            <a:pPr>
              <a:defRPr/>
            </a:pPr>
            <a:r>
              <a:rPr lang="en-US" sz="2400" dirty="0">
                <a:solidFill>
                  <a:schemeClr val="tx2">
                    <a:lumMod val="75000"/>
                  </a:schemeClr>
                </a:solidFill>
              </a:rPr>
              <a:t>Students</a:t>
            </a:r>
          </a:p>
          <a:p>
            <a:pPr>
              <a:buFont typeface="Wingdings" panose="05000000000000000000" pitchFamily="2" charset="2"/>
              <a:buChar char="v"/>
              <a:defRPr/>
            </a:pPr>
            <a:r>
              <a:rPr lang="en-US" dirty="0">
                <a:solidFill>
                  <a:schemeClr val="tx2">
                    <a:lumMod val="75000"/>
                  </a:schemeClr>
                </a:solidFill>
              </a:rPr>
              <a:t>9</a:t>
            </a:r>
            <a:r>
              <a:rPr lang="en-US" baseline="30000" dirty="0">
                <a:solidFill>
                  <a:schemeClr val="tx2">
                    <a:lumMod val="75000"/>
                  </a:schemeClr>
                </a:solidFill>
              </a:rPr>
              <a:t>th</a:t>
            </a:r>
            <a:r>
              <a:rPr lang="en-US" dirty="0">
                <a:solidFill>
                  <a:schemeClr val="tx2">
                    <a:lumMod val="75000"/>
                  </a:schemeClr>
                </a:solidFill>
              </a:rPr>
              <a:t> 		430</a:t>
            </a:r>
          </a:p>
          <a:p>
            <a:pPr>
              <a:buFont typeface="Wingdings" panose="05000000000000000000" pitchFamily="2" charset="2"/>
              <a:buChar char="v"/>
              <a:defRPr/>
            </a:pPr>
            <a:r>
              <a:rPr lang="en-US" dirty="0">
                <a:solidFill>
                  <a:schemeClr val="tx2">
                    <a:lumMod val="75000"/>
                  </a:schemeClr>
                </a:solidFill>
              </a:rPr>
              <a:t>10</a:t>
            </a:r>
            <a:r>
              <a:rPr lang="en-US" baseline="30000" dirty="0">
                <a:solidFill>
                  <a:schemeClr val="tx2">
                    <a:lumMod val="75000"/>
                  </a:schemeClr>
                </a:solidFill>
              </a:rPr>
              <a:t>th</a:t>
            </a:r>
            <a:r>
              <a:rPr lang="en-US" dirty="0">
                <a:solidFill>
                  <a:schemeClr val="tx2">
                    <a:lumMod val="75000"/>
                  </a:schemeClr>
                </a:solidFill>
              </a:rPr>
              <a:t>		468</a:t>
            </a:r>
          </a:p>
          <a:p>
            <a:pPr>
              <a:buFont typeface="Wingdings" panose="05000000000000000000" pitchFamily="2" charset="2"/>
              <a:buChar char="v"/>
              <a:defRPr/>
            </a:pPr>
            <a:r>
              <a:rPr lang="en-US" dirty="0">
                <a:solidFill>
                  <a:schemeClr val="tx2">
                    <a:lumMod val="75000"/>
                  </a:schemeClr>
                </a:solidFill>
              </a:rPr>
              <a:t>11</a:t>
            </a:r>
            <a:r>
              <a:rPr lang="en-US" baseline="30000" dirty="0">
                <a:solidFill>
                  <a:schemeClr val="tx2">
                    <a:lumMod val="75000"/>
                  </a:schemeClr>
                </a:solidFill>
              </a:rPr>
              <a:t>th</a:t>
            </a:r>
            <a:r>
              <a:rPr lang="en-US" dirty="0">
                <a:solidFill>
                  <a:schemeClr val="tx2">
                    <a:lumMod val="75000"/>
                  </a:schemeClr>
                </a:solidFill>
              </a:rPr>
              <a:t>		492</a:t>
            </a:r>
          </a:p>
          <a:p>
            <a:pPr>
              <a:buFont typeface="Wingdings" panose="05000000000000000000" pitchFamily="2" charset="2"/>
              <a:buChar char="v"/>
              <a:defRPr/>
            </a:pPr>
            <a:r>
              <a:rPr lang="en-US" dirty="0">
                <a:solidFill>
                  <a:schemeClr val="tx2">
                    <a:lumMod val="75000"/>
                  </a:schemeClr>
                </a:solidFill>
              </a:rPr>
              <a:t>12</a:t>
            </a:r>
            <a:r>
              <a:rPr lang="en-US" baseline="30000" dirty="0">
                <a:solidFill>
                  <a:schemeClr val="tx2">
                    <a:lumMod val="75000"/>
                  </a:schemeClr>
                </a:solidFill>
              </a:rPr>
              <a:t>th</a:t>
            </a:r>
            <a:r>
              <a:rPr lang="en-US" dirty="0">
                <a:solidFill>
                  <a:schemeClr val="tx2">
                    <a:lumMod val="75000"/>
                  </a:schemeClr>
                </a:solidFill>
              </a:rPr>
              <a:t>		462</a:t>
            </a:r>
          </a:p>
          <a:p>
            <a:pPr lvl="4">
              <a:buFont typeface="Wingdings" panose="05000000000000000000" pitchFamily="2" charset="2"/>
              <a:buChar char="v"/>
              <a:defRPr/>
            </a:pPr>
            <a:endParaRPr lang="en-US" sz="200" dirty="0"/>
          </a:p>
        </p:txBody>
      </p:sp>
      <p:pic>
        <p:nvPicPr>
          <p:cNvPr id="9220" name="Picture 4">
            <a:extLst>
              <a:ext uri="{FF2B5EF4-FFF2-40B4-BE49-F238E27FC236}">
                <a16:creationId xmlns:a16="http://schemas.microsoft.com/office/drawing/2014/main" id="{74A67B90-B10F-1587-2224-7AC282891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413" y="2339975"/>
            <a:ext cx="3838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a:extLst>
              <a:ext uri="{FF2B5EF4-FFF2-40B4-BE49-F238E27FC236}">
                <a16:creationId xmlns:a16="http://schemas.microsoft.com/office/drawing/2014/main" id="{AFA530A9-9004-0643-431C-8640FE1AD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0313"/>
            <a:ext cx="2786063"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C600F3F-B88D-3117-45AF-11ACC291F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106BA68-62EB-60F3-DD29-50A28BAB21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122"/>
          <a:stretch/>
        </p:blipFill>
        <p:spPr bwMode="auto">
          <a:xfrm>
            <a:off x="166687" y="471949"/>
            <a:ext cx="8810625" cy="45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94526DF-79AB-1877-D7C6-C8F51F34DD08}"/>
              </a:ext>
            </a:extLst>
          </p:cNvPr>
          <p:cNvSpPr txBox="1"/>
          <p:nvPr/>
        </p:nvSpPr>
        <p:spPr>
          <a:xfrm>
            <a:off x="1022555" y="5063614"/>
            <a:ext cx="7413523" cy="1569660"/>
          </a:xfrm>
          <a:prstGeom prst="rect">
            <a:avLst/>
          </a:prstGeom>
          <a:noFill/>
        </p:spPr>
        <p:txBody>
          <a:bodyPr wrap="square" rtlCol="0">
            <a:spAutoFit/>
          </a:bodyPr>
          <a:lstStyle/>
          <a:p>
            <a:r>
              <a:rPr lang="en-US" sz="2400" b="1" dirty="0">
                <a:solidFill>
                  <a:schemeClr val="accent5">
                    <a:lumMod val="75000"/>
                  </a:schemeClr>
                </a:solidFill>
                <a:latin typeface="Segoe Print" panose="02000600000000000000" pitchFamily="2" charset="0"/>
              </a:rPr>
              <a:t>ARHS counselors are available (by using our online appointment request form) for a variety of reasons such as future planning, personal issues and classes. </a:t>
            </a: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B39D-23AD-16D7-50ED-874FB8395B62}"/>
              </a:ext>
            </a:extLst>
          </p:cNvPr>
          <p:cNvSpPr>
            <a:spLocks noGrp="1"/>
          </p:cNvSpPr>
          <p:nvPr>
            <p:ph type="title"/>
          </p:nvPr>
        </p:nvSpPr>
        <p:spPr>
          <a:xfrm>
            <a:off x="1231491" y="26988"/>
            <a:ext cx="7467600" cy="1143000"/>
          </a:xfrm>
        </p:spPr>
        <p:txBody>
          <a:bodyPr/>
          <a:lstStyle/>
          <a:p>
            <a:pPr>
              <a:defRPr/>
            </a:pPr>
            <a:r>
              <a:rPr lang="en-US" dirty="0">
                <a:effectLst>
                  <a:outerShdw blurRad="38100" dist="38100" dir="2700000" algn="tl">
                    <a:srgbClr val="C0C0C0"/>
                  </a:outerShdw>
                </a:effectLst>
              </a:rPr>
              <a:t>Career Center</a:t>
            </a:r>
            <a:endParaRPr lang="en-US" dirty="0"/>
          </a:p>
        </p:txBody>
      </p:sp>
      <p:sp>
        <p:nvSpPr>
          <p:cNvPr id="12291" name="Content Placeholder 2">
            <a:extLst>
              <a:ext uri="{FF2B5EF4-FFF2-40B4-BE49-F238E27FC236}">
                <a16:creationId xmlns:a16="http://schemas.microsoft.com/office/drawing/2014/main" id="{EDC6B490-2F90-39F3-1330-9C7563841644}"/>
              </a:ext>
            </a:extLst>
          </p:cNvPr>
          <p:cNvSpPr>
            <a:spLocks noGrp="1"/>
          </p:cNvSpPr>
          <p:nvPr>
            <p:ph sz="half" idx="1"/>
          </p:nvPr>
        </p:nvSpPr>
        <p:spPr>
          <a:xfrm>
            <a:off x="2103438" y="1071563"/>
            <a:ext cx="4754562" cy="5859462"/>
          </a:xfrm>
        </p:spPr>
        <p:txBody>
          <a:bodyPr/>
          <a:lstStyle/>
          <a:p>
            <a:pPr eaLnBrk="1" hangingPunct="1">
              <a:buFontTx/>
              <a:buChar char="-"/>
              <a:defRPr/>
            </a:pPr>
            <a:r>
              <a:rPr lang="en-US" altLang="en-US" sz="2400" dirty="0">
                <a:solidFill>
                  <a:schemeClr val="tx2">
                    <a:lumMod val="75000"/>
                  </a:schemeClr>
                </a:solidFill>
              </a:rPr>
              <a:t>Career Counselor</a:t>
            </a:r>
          </a:p>
          <a:p>
            <a:pPr eaLnBrk="1" hangingPunct="1">
              <a:buFontTx/>
              <a:buChar char="-"/>
              <a:defRPr/>
            </a:pPr>
            <a:r>
              <a:rPr lang="en-US" altLang="en-US" sz="2000" dirty="0">
                <a:solidFill>
                  <a:schemeClr val="tx2">
                    <a:lumMod val="75000"/>
                  </a:schemeClr>
                </a:solidFill>
              </a:rPr>
              <a:t>Mrs. Watson </a:t>
            </a:r>
          </a:p>
          <a:p>
            <a:pPr eaLnBrk="1" hangingPunct="1">
              <a:buFontTx/>
              <a:buChar char="-"/>
              <a:defRPr/>
            </a:pPr>
            <a:r>
              <a:rPr lang="en-US" altLang="en-US" sz="2000" dirty="0">
                <a:solidFill>
                  <a:schemeClr val="tx2">
                    <a:lumMod val="75000"/>
                  </a:schemeClr>
                </a:solidFill>
              </a:rPr>
              <a:t>helps students with scholarships and NCAA clearinghouse registration.</a:t>
            </a:r>
          </a:p>
          <a:p>
            <a:pPr eaLnBrk="1" hangingPunct="1">
              <a:buFontTx/>
              <a:buChar char="-"/>
              <a:defRPr/>
            </a:pPr>
            <a:r>
              <a:rPr lang="en-US" altLang="en-US" sz="2000" dirty="0">
                <a:solidFill>
                  <a:schemeClr val="tx2">
                    <a:lumMod val="75000"/>
                  </a:schemeClr>
                </a:solidFill>
              </a:rPr>
              <a:t>Go in and check out our resources and vocational testing when you are at Riverside </a:t>
            </a:r>
          </a:p>
          <a:p>
            <a:pPr eaLnBrk="1" hangingPunct="1">
              <a:buFontTx/>
              <a:buChar char="-"/>
              <a:defRPr/>
            </a:pPr>
            <a:r>
              <a:rPr lang="en-US" altLang="en-US" sz="2000" dirty="0">
                <a:solidFill>
                  <a:schemeClr val="tx2">
                    <a:lumMod val="75000"/>
                  </a:schemeClr>
                </a:solidFill>
              </a:rPr>
              <a:t>Lots of helpful information!</a:t>
            </a:r>
          </a:p>
          <a:p>
            <a:pPr marL="0" indent="0" eaLnBrk="1" hangingPunct="1">
              <a:buFont typeface="Arial" panose="020B0604020202020204" pitchFamily="34" charset="0"/>
              <a:buNone/>
              <a:defRPr/>
            </a:pPr>
            <a:r>
              <a:rPr lang="en-US" altLang="en-US" sz="2000" dirty="0">
                <a:solidFill>
                  <a:schemeClr val="tx2">
                    <a:lumMod val="75000"/>
                  </a:schemeClr>
                </a:solidFill>
              </a:rPr>
              <a:t>Mrs. </a:t>
            </a:r>
            <a:r>
              <a:rPr lang="en-US" altLang="en-US" sz="2000">
                <a:solidFill>
                  <a:schemeClr val="tx2">
                    <a:lumMod val="75000"/>
                  </a:schemeClr>
                </a:solidFill>
              </a:rPr>
              <a:t>Brank, </a:t>
            </a:r>
            <a:r>
              <a:rPr lang="en-US" altLang="en-US" sz="2000" dirty="0">
                <a:solidFill>
                  <a:schemeClr val="tx2">
                    <a:lumMod val="75000"/>
                  </a:schemeClr>
                </a:solidFill>
              </a:rPr>
              <a:t>our Career Center Assistant can also help you sign up for colleges presentations…</a:t>
            </a:r>
          </a:p>
        </p:txBody>
      </p:sp>
      <p:sp>
        <p:nvSpPr>
          <p:cNvPr id="12292" name="Rectangle 2">
            <a:extLst>
              <a:ext uri="{FF2B5EF4-FFF2-40B4-BE49-F238E27FC236}">
                <a16:creationId xmlns:a16="http://schemas.microsoft.com/office/drawing/2014/main" id="{CD7E5EC8-F760-D11D-87E3-4A1DA6760975}"/>
              </a:ext>
            </a:extLst>
          </p:cNvPr>
          <p:cNvSpPr>
            <a:spLocks noChangeArrowheads="1"/>
          </p:cNvSpPr>
          <p:nvPr/>
        </p:nvSpPr>
        <p:spPr bwMode="auto">
          <a:xfrm>
            <a:off x="4438650" y="3244850"/>
            <a:ext cx="26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Rockwell Extra Bold" panose="020609030405050204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Rockwell Extra Bold" panose="020609030405050204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Rockwell Extra Bold" panose="020609030405050204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 </a:t>
            </a:r>
          </a:p>
        </p:txBody>
      </p:sp>
      <p:pic>
        <p:nvPicPr>
          <p:cNvPr id="12293" name="Picture 8" descr="Image preview">
            <a:extLst>
              <a:ext uri="{FF2B5EF4-FFF2-40B4-BE49-F238E27FC236}">
                <a16:creationId xmlns:a16="http://schemas.microsoft.com/office/drawing/2014/main" id="{3C040819-26E5-84A6-2F3D-BFA71AB1F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071563"/>
            <a:ext cx="212248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a:extLst>
              <a:ext uri="{FF2B5EF4-FFF2-40B4-BE49-F238E27FC236}">
                <a16:creationId xmlns:a16="http://schemas.microsoft.com/office/drawing/2014/main" id="{C5620D64-0931-3831-934C-5947BC755C00}"/>
              </a:ext>
            </a:extLst>
          </p:cNvPr>
          <p:cNvSpPr txBox="1">
            <a:spLocks noChangeArrowheads="1"/>
          </p:cNvSpPr>
          <p:nvPr/>
        </p:nvSpPr>
        <p:spPr bwMode="auto">
          <a:xfrm>
            <a:off x="2286000" y="66198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Rockwell Extra Bold" panose="020609030405050204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Rockwell Extra Bold" panose="02060903040505020403" pitchFamily="18"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Rockwell Extra Bold" panose="020609030405050204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Rockwell Extra Bold" panose="02060903040505020403" pitchFamily="18"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			</a:t>
            </a:r>
          </a:p>
        </p:txBody>
      </p:sp>
      <p:pic>
        <p:nvPicPr>
          <p:cNvPr id="12295" name="Picture 8">
            <a:extLst>
              <a:ext uri="{FF2B5EF4-FFF2-40B4-BE49-F238E27FC236}">
                <a16:creationId xmlns:a16="http://schemas.microsoft.com/office/drawing/2014/main" id="{BB14FCB7-C0B2-50F1-E022-BE5CBAA65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2198" t="-5338" r="115228" b="5338"/>
          <a:stretch>
            <a:fillRect/>
          </a:stretch>
        </p:blipFill>
        <p:spPr bwMode="auto">
          <a:xfrm>
            <a:off x="-1482725" y="2449513"/>
            <a:ext cx="1225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a:extLst>
              <a:ext uri="{FF2B5EF4-FFF2-40B4-BE49-F238E27FC236}">
                <a16:creationId xmlns:a16="http://schemas.microsoft.com/office/drawing/2014/main" id="{4C7AF9D2-F83D-0320-4037-DD3C026DE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358" r="16563"/>
          <a:stretch>
            <a:fillRect/>
          </a:stretch>
        </p:blipFill>
        <p:spPr bwMode="auto">
          <a:xfrm>
            <a:off x="201613" y="2205038"/>
            <a:ext cx="17002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0A60-7420-2DE6-9171-A37E6F9112BD}"/>
              </a:ext>
            </a:extLst>
          </p:cNvPr>
          <p:cNvSpPr>
            <a:spLocks noGrp="1"/>
          </p:cNvSpPr>
          <p:nvPr>
            <p:ph type="title"/>
          </p:nvPr>
        </p:nvSpPr>
        <p:spPr>
          <a:xfrm>
            <a:off x="457200" y="77993"/>
            <a:ext cx="8229600" cy="433285"/>
          </a:xfrm>
        </p:spPr>
        <p:txBody>
          <a:bodyPr>
            <a:normAutofit fontScale="90000"/>
          </a:bodyPr>
          <a:lstStyle/>
          <a:p>
            <a:pPr>
              <a:defRPr/>
            </a:pPr>
            <a:r>
              <a:rPr lang="en-US" sz="2800" b="1" dirty="0"/>
              <a:t>Box Page</a:t>
            </a:r>
          </a:p>
        </p:txBody>
      </p:sp>
      <p:pic>
        <p:nvPicPr>
          <p:cNvPr id="14339" name="Content Placeholder 3">
            <a:extLst>
              <a:ext uri="{FF2B5EF4-FFF2-40B4-BE49-F238E27FC236}">
                <a16:creationId xmlns:a16="http://schemas.microsoft.com/office/drawing/2014/main" id="{1555A30E-299D-067D-29C1-4137AA3364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11375" y="1282700"/>
            <a:ext cx="5075238" cy="5575300"/>
          </a:xfrm>
        </p:spPr>
      </p:pic>
      <p:pic>
        <p:nvPicPr>
          <p:cNvPr id="14340" name="Picture 3">
            <a:extLst>
              <a:ext uri="{FF2B5EF4-FFF2-40B4-BE49-F238E27FC236}">
                <a16:creationId xmlns:a16="http://schemas.microsoft.com/office/drawing/2014/main" id="{AA7F8595-018A-DC7C-0D9E-76AB6C9087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55"/>
          <a:stretch/>
        </p:blipFill>
        <p:spPr bwMode="auto">
          <a:xfrm>
            <a:off x="1534831" y="511278"/>
            <a:ext cx="5854700" cy="634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16D7-BD20-4AAF-070C-7F8CD17D72D3}"/>
              </a:ext>
            </a:extLst>
          </p:cNvPr>
          <p:cNvSpPr>
            <a:spLocks noGrp="1"/>
          </p:cNvSpPr>
          <p:nvPr>
            <p:ph type="title"/>
          </p:nvPr>
        </p:nvSpPr>
        <p:spPr/>
        <p:txBody>
          <a:bodyPr/>
          <a:lstStyle/>
          <a:p>
            <a:pPr>
              <a:defRPr/>
            </a:pPr>
            <a:r>
              <a:rPr lang="en-US" dirty="0"/>
              <a:t>9</a:t>
            </a:r>
            <a:r>
              <a:rPr lang="en-US" baseline="30000" dirty="0"/>
              <a:t>th</a:t>
            </a:r>
            <a:r>
              <a:rPr lang="en-US" dirty="0"/>
              <a:t> Grade Requirements</a:t>
            </a:r>
          </a:p>
        </p:txBody>
      </p:sp>
      <p:pic>
        <p:nvPicPr>
          <p:cNvPr id="15364" name="Picture 4">
            <a:extLst>
              <a:ext uri="{FF2B5EF4-FFF2-40B4-BE49-F238E27FC236}">
                <a16:creationId xmlns:a16="http://schemas.microsoft.com/office/drawing/2014/main" id="{206FC24B-6B97-A4A7-ACCA-9FF53A941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97" t="14305" r="6051" b="10729"/>
          <a:stretch/>
        </p:blipFill>
        <p:spPr bwMode="auto">
          <a:xfrm>
            <a:off x="724975" y="1570703"/>
            <a:ext cx="7694049" cy="501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9B6C-B4C3-24F5-895E-492C9C644A1B}"/>
              </a:ext>
            </a:extLst>
          </p:cNvPr>
          <p:cNvSpPr>
            <a:spLocks noGrp="1"/>
          </p:cNvSpPr>
          <p:nvPr>
            <p:ph type="title"/>
          </p:nvPr>
        </p:nvSpPr>
        <p:spPr/>
        <p:txBody>
          <a:bodyPr>
            <a:normAutofit fontScale="90000"/>
          </a:bodyPr>
          <a:lstStyle/>
          <a:p>
            <a:pPr>
              <a:defRPr/>
            </a:pPr>
            <a:r>
              <a:rPr lang="en-US" dirty="0"/>
              <a:t>Graduation Requirements Class of 2027</a:t>
            </a:r>
          </a:p>
        </p:txBody>
      </p:sp>
      <p:pic>
        <p:nvPicPr>
          <p:cNvPr id="16388" name="Picture 4">
            <a:extLst>
              <a:ext uri="{FF2B5EF4-FFF2-40B4-BE49-F238E27FC236}">
                <a16:creationId xmlns:a16="http://schemas.microsoft.com/office/drawing/2014/main" id="{10DCE257-B65D-45EA-F31B-DC3F7F6FA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7" t="11969" r="4421" b="9197"/>
          <a:stretch/>
        </p:blipFill>
        <p:spPr bwMode="auto">
          <a:xfrm>
            <a:off x="457200" y="1681316"/>
            <a:ext cx="8229600" cy="444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theme/theme1.xml><?xml version="1.0" encoding="utf-8"?>
<a:theme xmlns:a="http://schemas.openxmlformats.org/drawingml/2006/main" name="ARH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ARHS</Template>
  <TotalTime>12477</TotalTime>
  <Words>530</Words>
  <Application>Microsoft Office PowerPoint</Application>
  <PresentationFormat>On-screen Show (4:3)</PresentationFormat>
  <Paragraphs>86</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MV Boli</vt:lpstr>
      <vt:lpstr>Noteworthy Bold</vt:lpstr>
      <vt:lpstr>Noteworthy Light</vt:lpstr>
      <vt:lpstr>Palatino Linotype</vt:lpstr>
      <vt:lpstr>Rockwell Extra Bold</vt:lpstr>
      <vt:lpstr>Segoe Print</vt:lpstr>
      <vt:lpstr>Segoe Script</vt:lpstr>
      <vt:lpstr>Times New Roman</vt:lpstr>
      <vt:lpstr>Verdana</vt:lpstr>
      <vt:lpstr>Wingdings</vt:lpstr>
      <vt:lpstr>ARHS</vt:lpstr>
      <vt:lpstr>PowerPoint Presentation</vt:lpstr>
      <vt:lpstr>Our goal for today</vt:lpstr>
      <vt:lpstr>School Demographics</vt:lpstr>
      <vt:lpstr>PowerPoint Presentation</vt:lpstr>
      <vt:lpstr>PowerPoint Presentation</vt:lpstr>
      <vt:lpstr>Career Center</vt:lpstr>
      <vt:lpstr>Box Page</vt:lpstr>
      <vt:lpstr>9th Grade Requirements</vt:lpstr>
      <vt:lpstr>Graduation Requirements Class of 2027</vt:lpstr>
      <vt:lpstr>State Testing Requirements Class of 2027</vt:lpstr>
      <vt:lpstr>Advice from Counselors</vt:lpstr>
      <vt:lpstr>Freedom and Responsibility </vt:lpstr>
      <vt:lpstr>Specifically Athletics:</vt:lpstr>
      <vt:lpstr>Are you eligible?</vt:lpstr>
      <vt:lpstr>Sports Offered </vt:lpstr>
      <vt:lpstr>Registration for 9th grade </vt:lpstr>
    </vt:vector>
  </TitlesOfParts>
  <Company>Auburn School District #408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Auburn Administration Building</dc:creator>
  <cp:lastModifiedBy>Bassen, Deanne</cp:lastModifiedBy>
  <cp:revision>412</cp:revision>
  <dcterms:created xsi:type="dcterms:W3CDTF">2005-03-11T16:01:37Z</dcterms:created>
  <dcterms:modified xsi:type="dcterms:W3CDTF">2023-03-13T15:19:01Z</dcterms:modified>
</cp:coreProperties>
</file>